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60" r:id="rId2"/>
    <p:sldId id="264" r:id="rId3"/>
    <p:sldId id="270" r:id="rId4"/>
    <p:sldId id="281" r:id="rId5"/>
    <p:sldId id="269" r:id="rId6"/>
  </p:sldIdLst>
  <p:sldSz cx="12192000" cy="6858000"/>
  <p:notesSz cx="6858000" cy="9144000"/>
  <p:embeddedFontLst>
    <p:embeddedFont>
      <p:font typeface="Calibri" panose="020F0502020204030204" pitchFamily="34" charset="0"/>
      <p:regular r:id="rId8"/>
      <p:bold r:id="rId9"/>
      <p:italic r:id="rId10"/>
      <p:boldItalic r:id="rId11"/>
    </p:embeddedFont>
    <p:embeddedFont>
      <p:font typeface="Segoe Print" panose="02000600000000000000" pitchFamily="2" charset="0"/>
      <p:regular r:id="rId12"/>
      <p:bold r:id="rId13"/>
    </p:embeddedFont>
    <p:embeddedFont>
      <p:font typeface="华文新魏" panose="02010800040101010101" pitchFamily="2" charset="-122"/>
      <p:regular r:id="rId14"/>
    </p:embeddedFont>
    <p:embeddedFont>
      <p:font typeface="迷你简菱心" panose="02010609000101010101" pitchFamily="49" charset="-122"/>
      <p:regular r:id="rId15"/>
    </p:embeddedFont>
    <p:embeddedFont>
      <p:font typeface="锐字真言体免费商用" panose="02010600030101010101" pitchFamily="2" charset="-122"/>
      <p:regular r:id="rId16"/>
    </p:embeddedFont>
    <p:embeddedFont>
      <p:font typeface="阿里巴巴普惠体 Medium" panose="00020600040101010101" pitchFamily="18" charset="-122"/>
      <p:regular r:id="rId1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1E3E"/>
    <a:srgbClr val="01034B"/>
    <a:srgbClr val="FFD356"/>
    <a:srgbClr val="33346E"/>
    <a:srgbClr val="A3B7F4"/>
    <a:srgbClr val="97CCDB"/>
    <a:srgbClr val="F0F8FA"/>
    <a:srgbClr val="E6F3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32" autoAdjust="0"/>
    <p:restoredTop sz="94660"/>
  </p:normalViewPr>
  <p:slideViewPr>
    <p:cSldViewPr snapToGrid="0">
      <p:cViewPr varScale="1">
        <p:scale>
          <a:sx n="87" d="100"/>
          <a:sy n="87" d="100"/>
        </p:scale>
        <p:origin x="595" y="6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svg>
</file>

<file path=ppt/media/image11.png>
</file>

<file path=ppt/media/image12.sv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任意多边形: 形状 6"/>
          <p:cNvSpPr/>
          <p:nvPr userDrawn="1"/>
        </p:nvSpPr>
        <p:spPr>
          <a:xfrm>
            <a:off x="8117192" y="0"/>
            <a:ext cx="4074808" cy="2040080"/>
          </a:xfrm>
          <a:custGeom>
            <a:avLst/>
            <a:gdLst>
              <a:gd name="connsiteX0" fmla="*/ 0 w 4074808"/>
              <a:gd name="connsiteY0" fmla="*/ 0 h 2040080"/>
              <a:gd name="connsiteX1" fmla="*/ 4074808 w 4074808"/>
              <a:gd name="connsiteY1" fmla="*/ 0 h 2040080"/>
              <a:gd name="connsiteX2" fmla="*/ 4074808 w 4074808"/>
              <a:gd name="connsiteY2" fmla="*/ 2040080 h 2040080"/>
              <a:gd name="connsiteX3" fmla="*/ 4056029 w 4074808"/>
              <a:gd name="connsiteY3" fmla="*/ 2033715 h 2040080"/>
              <a:gd name="connsiteX4" fmla="*/ 3964169 w 4074808"/>
              <a:gd name="connsiteY4" fmla="*/ 1988291 h 2040080"/>
              <a:gd name="connsiteX5" fmla="*/ 3882909 w 4074808"/>
              <a:gd name="connsiteY5" fmla="*/ 1930610 h 2040080"/>
              <a:gd name="connsiteX6" fmla="*/ 3875898 w 4074808"/>
              <a:gd name="connsiteY6" fmla="*/ 1926623 h 2040080"/>
              <a:gd name="connsiteX7" fmla="*/ 3867931 w 4074808"/>
              <a:gd name="connsiteY7" fmla="*/ 1919978 h 2040080"/>
              <a:gd name="connsiteX8" fmla="*/ 3855901 w 4074808"/>
              <a:gd name="connsiteY8" fmla="*/ 1911439 h 2040080"/>
              <a:gd name="connsiteX9" fmla="*/ 3848739 w 4074808"/>
              <a:gd name="connsiteY9" fmla="*/ 1903971 h 2040080"/>
              <a:gd name="connsiteX10" fmla="*/ 3791630 w 4074808"/>
              <a:gd name="connsiteY10" fmla="*/ 1856340 h 2040080"/>
              <a:gd name="connsiteX11" fmla="*/ 3722001 w 4074808"/>
              <a:gd name="connsiteY11" fmla="*/ 1769089 h 2040080"/>
              <a:gd name="connsiteX12" fmla="*/ 3675353 w 4074808"/>
              <a:gd name="connsiteY12" fmla="*/ 1666408 h 2040080"/>
              <a:gd name="connsiteX13" fmla="*/ 3670620 w 4074808"/>
              <a:gd name="connsiteY13" fmla="*/ 1632395 h 2040080"/>
              <a:gd name="connsiteX14" fmla="*/ 3656496 w 4074808"/>
              <a:gd name="connsiteY14" fmla="*/ 1593249 h 2040080"/>
              <a:gd name="connsiteX15" fmla="*/ 3641633 w 4074808"/>
              <a:gd name="connsiteY15" fmla="*/ 1466409 h 2040080"/>
              <a:gd name="connsiteX16" fmla="*/ 3656496 w 4074808"/>
              <a:gd name="connsiteY16" fmla="*/ 1339570 h 2040080"/>
              <a:gd name="connsiteX17" fmla="*/ 3672479 w 4074808"/>
              <a:gd name="connsiteY17" fmla="*/ 1295273 h 2040080"/>
              <a:gd name="connsiteX18" fmla="*/ 3589541 w 4074808"/>
              <a:gd name="connsiteY18" fmla="*/ 1233483 h 2040080"/>
              <a:gd name="connsiteX19" fmla="*/ 3399496 w 4074808"/>
              <a:gd name="connsiteY19" fmla="*/ 810310 h 2040080"/>
              <a:gd name="connsiteX20" fmla="*/ 3405778 w 4074808"/>
              <a:gd name="connsiteY20" fmla="*/ 756696 h 2040080"/>
              <a:gd name="connsiteX21" fmla="*/ 3359442 w 4074808"/>
              <a:gd name="connsiteY21" fmla="*/ 745389 h 2040080"/>
              <a:gd name="connsiteX22" fmla="*/ 3093688 w 4074808"/>
              <a:gd name="connsiteY22" fmla="*/ 599241 h 2040080"/>
              <a:gd name="connsiteX23" fmla="*/ 3054430 w 4074808"/>
              <a:gd name="connsiteY23" fmla="*/ 558307 h 2040080"/>
              <a:gd name="connsiteX24" fmla="*/ 2926714 w 4074808"/>
              <a:gd name="connsiteY24" fmla="*/ 592415 h 2040080"/>
              <a:gd name="connsiteX25" fmla="*/ 2779280 w 4074808"/>
              <a:gd name="connsiteY25" fmla="*/ 605201 h 2040080"/>
              <a:gd name="connsiteX26" fmla="*/ 2172662 w 4074808"/>
              <a:gd name="connsiteY26" fmla="*/ 327719 h 2040080"/>
              <a:gd name="connsiteX27" fmla="*/ 2148538 w 4074808"/>
              <a:gd name="connsiteY27" fmla="*/ 289481 h 2040080"/>
              <a:gd name="connsiteX28" fmla="*/ 2103834 w 4074808"/>
              <a:gd name="connsiteY28" fmla="*/ 333247 h 2040080"/>
              <a:gd name="connsiteX29" fmla="*/ 1661498 w 4074808"/>
              <a:gd name="connsiteY29" fmla="*/ 498982 h 2040080"/>
              <a:gd name="connsiteX30" fmla="*/ 1650497 w 4074808"/>
              <a:gd name="connsiteY30" fmla="*/ 497249 h 2040080"/>
              <a:gd name="connsiteX31" fmla="*/ 1637829 w 4074808"/>
              <a:gd name="connsiteY31" fmla="*/ 498347 h 2040080"/>
              <a:gd name="connsiteX32" fmla="*/ 1078206 w 4074808"/>
              <a:gd name="connsiteY32" fmla="*/ 179219 h 2040080"/>
              <a:gd name="connsiteX33" fmla="*/ 1062526 w 4074808"/>
              <a:gd name="connsiteY33" fmla="*/ 135762 h 2040080"/>
              <a:gd name="connsiteX34" fmla="*/ 1001212 w 4074808"/>
              <a:gd name="connsiteY34" fmla="*/ 199695 h 2040080"/>
              <a:gd name="connsiteX35" fmla="*/ 571749 w 4074808"/>
              <a:gd name="connsiteY35" fmla="*/ 352735 h 2040080"/>
              <a:gd name="connsiteX36" fmla="*/ 449347 w 4074808"/>
              <a:gd name="connsiteY36" fmla="*/ 342120 h 2040080"/>
              <a:gd name="connsiteX37" fmla="*/ 371731 w 4074808"/>
              <a:gd name="connsiteY37" fmla="*/ 321392 h 2040080"/>
              <a:gd name="connsiteX38" fmla="*/ 369730 w 4074808"/>
              <a:gd name="connsiteY38" fmla="*/ 321182 h 2040080"/>
              <a:gd name="connsiteX39" fmla="*/ 88149 w 4074808"/>
              <a:gd name="connsiteY39" fmla="*/ 172883 h 2040080"/>
              <a:gd name="connsiteX40" fmla="*/ 42187 w 4074808"/>
              <a:gd name="connsiteY40" fmla="*/ 91724 h 2040080"/>
              <a:gd name="connsiteX41" fmla="*/ 38605 w 4074808"/>
              <a:gd name="connsiteY41" fmla="*/ 75578 h 2040080"/>
              <a:gd name="connsiteX42" fmla="*/ 12126 w 4074808"/>
              <a:gd name="connsiteY42" fmla="*/ 33607 h 204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074808" h="2040080">
                <a:moveTo>
                  <a:pt x="0" y="0"/>
                </a:moveTo>
                <a:lnTo>
                  <a:pt x="4074808" y="0"/>
                </a:lnTo>
                <a:lnTo>
                  <a:pt x="4074808" y="2040080"/>
                </a:lnTo>
                <a:lnTo>
                  <a:pt x="4056029" y="2033715"/>
                </a:lnTo>
                <a:cubicBezTo>
                  <a:pt x="4024047" y="2020457"/>
                  <a:pt x="3993358" y="2005256"/>
                  <a:pt x="3964169" y="1988291"/>
                </a:cubicBezTo>
                <a:lnTo>
                  <a:pt x="3882909" y="1930610"/>
                </a:lnTo>
                <a:lnTo>
                  <a:pt x="3875898" y="1926623"/>
                </a:lnTo>
                <a:lnTo>
                  <a:pt x="3867931" y="1919978"/>
                </a:lnTo>
                <a:lnTo>
                  <a:pt x="3855901" y="1911439"/>
                </a:lnTo>
                <a:lnTo>
                  <a:pt x="3848739" y="1903971"/>
                </a:lnTo>
                <a:lnTo>
                  <a:pt x="3791630" y="1856340"/>
                </a:lnTo>
                <a:cubicBezTo>
                  <a:pt x="3765795" y="1830141"/>
                  <a:pt x="3742399" y="1801114"/>
                  <a:pt x="3722001" y="1769089"/>
                </a:cubicBezTo>
                <a:cubicBezTo>
                  <a:pt x="3700623" y="1735552"/>
                  <a:pt x="3685319" y="1701175"/>
                  <a:pt x="3675353" y="1666408"/>
                </a:cubicBezTo>
                <a:lnTo>
                  <a:pt x="3670620" y="1632395"/>
                </a:lnTo>
                <a:lnTo>
                  <a:pt x="3656496" y="1593249"/>
                </a:lnTo>
                <a:cubicBezTo>
                  <a:pt x="3646751" y="1552278"/>
                  <a:pt x="3641633" y="1509858"/>
                  <a:pt x="3641633" y="1466409"/>
                </a:cubicBezTo>
                <a:cubicBezTo>
                  <a:pt x="3641633" y="1422960"/>
                  <a:pt x="3646751" y="1380540"/>
                  <a:pt x="3656496" y="1339570"/>
                </a:cubicBezTo>
                <a:lnTo>
                  <a:pt x="3672479" y="1295273"/>
                </a:lnTo>
                <a:lnTo>
                  <a:pt x="3589541" y="1233483"/>
                </a:lnTo>
                <a:cubicBezTo>
                  <a:pt x="3471463" y="1121715"/>
                  <a:pt x="3399496" y="973243"/>
                  <a:pt x="3399496" y="810310"/>
                </a:cubicBezTo>
                <a:lnTo>
                  <a:pt x="3405778" y="756696"/>
                </a:lnTo>
                <a:lnTo>
                  <a:pt x="3359442" y="745389"/>
                </a:lnTo>
                <a:cubicBezTo>
                  <a:pt x="3258601" y="713624"/>
                  <a:pt x="3168155" y="663306"/>
                  <a:pt x="3093688" y="599241"/>
                </a:cubicBezTo>
                <a:lnTo>
                  <a:pt x="3054430" y="558307"/>
                </a:lnTo>
                <a:lnTo>
                  <a:pt x="2926714" y="592415"/>
                </a:lnTo>
                <a:cubicBezTo>
                  <a:pt x="2879091" y="600798"/>
                  <a:pt x="2829783" y="605201"/>
                  <a:pt x="2779280" y="605201"/>
                </a:cubicBezTo>
                <a:cubicBezTo>
                  <a:pt x="2526763" y="605201"/>
                  <a:pt x="2304128" y="495132"/>
                  <a:pt x="2172662" y="327719"/>
                </a:cubicBezTo>
                <a:lnTo>
                  <a:pt x="2148538" y="289481"/>
                </a:lnTo>
                <a:lnTo>
                  <a:pt x="2103834" y="333247"/>
                </a:lnTo>
                <a:cubicBezTo>
                  <a:pt x="1979374" y="438535"/>
                  <a:pt x="1832320" y="510542"/>
                  <a:pt x="1661498" y="498982"/>
                </a:cubicBezTo>
                <a:lnTo>
                  <a:pt x="1650497" y="497249"/>
                </a:lnTo>
                <a:lnTo>
                  <a:pt x="1637829" y="498347"/>
                </a:lnTo>
                <a:cubicBezTo>
                  <a:pt x="1386256" y="498347"/>
                  <a:pt x="1170407" y="366758"/>
                  <a:pt x="1078206" y="179219"/>
                </a:cubicBezTo>
                <a:lnTo>
                  <a:pt x="1062526" y="135762"/>
                </a:lnTo>
                <a:lnTo>
                  <a:pt x="1001212" y="199695"/>
                </a:lnTo>
                <a:cubicBezTo>
                  <a:pt x="891303" y="294251"/>
                  <a:pt x="739465" y="352735"/>
                  <a:pt x="571749" y="352735"/>
                </a:cubicBezTo>
                <a:cubicBezTo>
                  <a:pt x="529820" y="352735"/>
                  <a:pt x="488884" y="349080"/>
                  <a:pt x="449347" y="342120"/>
                </a:cubicBezTo>
                <a:lnTo>
                  <a:pt x="371731" y="321392"/>
                </a:lnTo>
                <a:lnTo>
                  <a:pt x="369730" y="321182"/>
                </a:lnTo>
                <a:cubicBezTo>
                  <a:pt x="261031" y="303508"/>
                  <a:pt x="159375" y="258859"/>
                  <a:pt x="88149" y="172883"/>
                </a:cubicBezTo>
                <a:cubicBezTo>
                  <a:pt x="67884" y="148366"/>
                  <a:pt x="52901" y="120926"/>
                  <a:pt x="42187" y="91724"/>
                </a:cubicBezTo>
                <a:lnTo>
                  <a:pt x="38605" y="75578"/>
                </a:lnTo>
                <a:lnTo>
                  <a:pt x="12126" y="33607"/>
                </a:lnTo>
                <a:close/>
              </a:path>
            </a:pathLst>
          </a:custGeom>
          <a:solidFill>
            <a:srgbClr val="97CC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6938" y="4880406"/>
            <a:ext cx="4266037" cy="1977594"/>
          </a:xfrm>
          <a:custGeom>
            <a:avLst/>
            <a:gdLst>
              <a:gd name="connsiteX0" fmla="*/ 0 w 4266037"/>
              <a:gd name="connsiteY0" fmla="*/ 0 h 1977594"/>
              <a:gd name="connsiteX1" fmla="*/ 52917 w 4266037"/>
              <a:gd name="connsiteY1" fmla="*/ 7232 h 1977594"/>
              <a:gd name="connsiteX2" fmla="*/ 70109 w 4266037"/>
              <a:gd name="connsiteY2" fmla="*/ 14466 h 1977594"/>
              <a:gd name="connsiteX3" fmla="*/ 87721 w 4266037"/>
              <a:gd name="connsiteY3" fmla="*/ 14761 h 1977594"/>
              <a:gd name="connsiteX4" fmla="*/ 179128 w 4266037"/>
              <a:gd name="connsiteY4" fmla="*/ 45059 h 1977594"/>
              <a:gd name="connsiteX5" fmla="*/ 325567 w 4266037"/>
              <a:gd name="connsiteY5" fmla="*/ 242658 h 1977594"/>
              <a:gd name="connsiteX6" fmla="*/ 371379 w 4266037"/>
              <a:gd name="connsiteY6" fmla="*/ 535601 h 1977594"/>
              <a:gd name="connsiteX7" fmla="*/ 365281 w 4266037"/>
              <a:gd name="connsiteY7" fmla="*/ 648697 h 1977594"/>
              <a:gd name="connsiteX8" fmla="*/ 373968 w 4266037"/>
              <a:gd name="connsiteY8" fmla="*/ 658415 h 1977594"/>
              <a:gd name="connsiteX9" fmla="*/ 474550 w 4266037"/>
              <a:gd name="connsiteY9" fmla="*/ 911340 h 1977594"/>
              <a:gd name="connsiteX10" fmla="*/ 475147 w 4266037"/>
              <a:gd name="connsiteY10" fmla="*/ 919367 h 1977594"/>
              <a:gd name="connsiteX11" fmla="*/ 503848 w 4266037"/>
              <a:gd name="connsiteY11" fmla="*/ 920795 h 1977594"/>
              <a:gd name="connsiteX12" fmla="*/ 578078 w 4266037"/>
              <a:gd name="connsiteY12" fmla="*/ 931883 h 1977594"/>
              <a:gd name="connsiteX13" fmla="*/ 635025 w 4266037"/>
              <a:gd name="connsiteY13" fmla="*/ 947420 h 1977594"/>
              <a:gd name="connsiteX14" fmla="*/ 691768 w 4266037"/>
              <a:gd name="connsiteY14" fmla="*/ 955175 h 1977594"/>
              <a:gd name="connsiteX15" fmla="*/ 986405 w 4266037"/>
              <a:gd name="connsiteY15" fmla="*/ 1445287 h 1977594"/>
              <a:gd name="connsiteX16" fmla="*/ 985547 w 4266037"/>
              <a:gd name="connsiteY16" fmla="*/ 1456831 h 1977594"/>
              <a:gd name="connsiteX17" fmla="*/ 986832 w 4266037"/>
              <a:gd name="connsiteY17" fmla="*/ 1455510 h 1977594"/>
              <a:gd name="connsiteX18" fmla="*/ 1067436 w 4266037"/>
              <a:gd name="connsiteY18" fmla="*/ 1394482 h 1977594"/>
              <a:gd name="connsiteX19" fmla="*/ 1380429 w 4266037"/>
              <a:gd name="connsiteY19" fmla="*/ 1292499 h 1977594"/>
              <a:gd name="connsiteX20" fmla="*/ 1425326 w 4266037"/>
              <a:gd name="connsiteY20" fmla="*/ 1294760 h 1977594"/>
              <a:gd name="connsiteX21" fmla="*/ 1426064 w 4266037"/>
              <a:gd name="connsiteY21" fmla="*/ 1294662 h 1977594"/>
              <a:gd name="connsiteX22" fmla="*/ 1779377 w 4266037"/>
              <a:gd name="connsiteY22" fmla="*/ 1404153 h 1977594"/>
              <a:gd name="connsiteX23" fmla="*/ 1975270 w 4266037"/>
              <a:gd name="connsiteY23" fmla="*/ 1613521 h 1977594"/>
              <a:gd name="connsiteX24" fmla="*/ 2000161 w 4266037"/>
              <a:gd name="connsiteY24" fmla="*/ 1668218 h 1977594"/>
              <a:gd name="connsiteX25" fmla="*/ 2029389 w 4266037"/>
              <a:gd name="connsiteY25" fmla="*/ 1657900 h 1977594"/>
              <a:gd name="connsiteX26" fmla="*/ 2141240 w 4266037"/>
              <a:gd name="connsiteY26" fmla="*/ 1555093 h 1977594"/>
              <a:gd name="connsiteX27" fmla="*/ 2350609 w 4266037"/>
              <a:gd name="connsiteY27" fmla="*/ 1435932 h 1977594"/>
              <a:gd name="connsiteX28" fmla="*/ 2435363 w 4266037"/>
              <a:gd name="connsiteY28" fmla="*/ 1412858 h 1977594"/>
              <a:gd name="connsiteX29" fmla="*/ 2452722 w 4266037"/>
              <a:gd name="connsiteY29" fmla="*/ 1406730 h 1977594"/>
              <a:gd name="connsiteX30" fmla="*/ 2462809 w 4266037"/>
              <a:gd name="connsiteY30" fmla="*/ 1405386 h 1977594"/>
              <a:gd name="connsiteX31" fmla="*/ 2467353 w 4266037"/>
              <a:gd name="connsiteY31" fmla="*/ 1404149 h 1977594"/>
              <a:gd name="connsiteX32" fmla="*/ 2478651 w 4266037"/>
              <a:gd name="connsiteY32" fmla="*/ 1403276 h 1977594"/>
              <a:gd name="connsiteX33" fmla="*/ 2533945 w 4266037"/>
              <a:gd name="connsiteY33" fmla="*/ 1395909 h 1977594"/>
              <a:gd name="connsiteX34" fmla="*/ 2558162 w 4266037"/>
              <a:gd name="connsiteY34" fmla="*/ 1397129 h 1977594"/>
              <a:gd name="connsiteX35" fmla="*/ 2592172 w 4266037"/>
              <a:gd name="connsiteY35" fmla="*/ 1394499 h 1977594"/>
              <a:gd name="connsiteX36" fmla="*/ 2736270 w 4266037"/>
              <a:gd name="connsiteY36" fmla="*/ 1427953 h 1977594"/>
              <a:gd name="connsiteX37" fmla="*/ 2750045 w 4266037"/>
              <a:gd name="connsiteY37" fmla="*/ 1435563 h 1977594"/>
              <a:gd name="connsiteX38" fmla="*/ 2799663 w 4266037"/>
              <a:gd name="connsiteY38" fmla="*/ 1454919 h 1977594"/>
              <a:gd name="connsiteX39" fmla="*/ 2887259 w 4266037"/>
              <a:gd name="connsiteY39" fmla="*/ 1505400 h 1977594"/>
              <a:gd name="connsiteX40" fmla="*/ 3032000 w 4266037"/>
              <a:gd name="connsiteY40" fmla="*/ 1638857 h 1977594"/>
              <a:gd name="connsiteX41" fmla="*/ 3050644 w 4266037"/>
              <a:gd name="connsiteY41" fmla="*/ 1666525 h 1977594"/>
              <a:gd name="connsiteX42" fmla="*/ 3113288 w 4266037"/>
              <a:gd name="connsiteY42" fmla="*/ 1716283 h 1977594"/>
              <a:gd name="connsiteX43" fmla="*/ 3173337 w 4266037"/>
              <a:gd name="connsiteY43" fmla="*/ 1708283 h 1977594"/>
              <a:gd name="connsiteX44" fmla="*/ 3175534 w 4266037"/>
              <a:gd name="connsiteY44" fmla="*/ 1706910 h 1977594"/>
              <a:gd name="connsiteX45" fmla="*/ 3178034 w 4266037"/>
              <a:gd name="connsiteY45" fmla="*/ 1704952 h 1977594"/>
              <a:gd name="connsiteX46" fmla="*/ 3196240 w 4266037"/>
              <a:gd name="connsiteY46" fmla="*/ 1684725 h 1977594"/>
              <a:gd name="connsiteX47" fmla="*/ 3240617 w 4266037"/>
              <a:gd name="connsiteY47" fmla="*/ 1655940 h 1977594"/>
              <a:gd name="connsiteX48" fmla="*/ 3242597 w 4266037"/>
              <a:gd name="connsiteY48" fmla="*/ 1654390 h 1977594"/>
              <a:gd name="connsiteX49" fmla="*/ 3247904 w 4266037"/>
              <a:gd name="connsiteY49" fmla="*/ 1651214 h 1977594"/>
              <a:gd name="connsiteX50" fmla="*/ 3259288 w 4266037"/>
              <a:gd name="connsiteY50" fmla="*/ 1643829 h 1977594"/>
              <a:gd name="connsiteX51" fmla="*/ 3261616 w 4266037"/>
              <a:gd name="connsiteY51" fmla="*/ 1643008 h 1977594"/>
              <a:gd name="connsiteX52" fmla="*/ 3314186 w 4266037"/>
              <a:gd name="connsiteY52" fmla="*/ 1611547 h 1977594"/>
              <a:gd name="connsiteX53" fmla="*/ 3428290 w 4266037"/>
              <a:gd name="connsiteY53" fmla="*/ 1566435 h 1977594"/>
              <a:gd name="connsiteX54" fmla="*/ 3454621 w 4266037"/>
              <a:gd name="connsiteY54" fmla="*/ 1561872 h 1977594"/>
              <a:gd name="connsiteX55" fmla="*/ 3462387 w 4266037"/>
              <a:gd name="connsiteY55" fmla="*/ 1559130 h 1977594"/>
              <a:gd name="connsiteX56" fmla="*/ 3497225 w 4266037"/>
              <a:gd name="connsiteY56" fmla="*/ 1554489 h 1977594"/>
              <a:gd name="connsiteX57" fmla="*/ 3548038 w 4266037"/>
              <a:gd name="connsiteY57" fmla="*/ 1545683 h 1977594"/>
              <a:gd name="connsiteX58" fmla="*/ 3573281 w 4266037"/>
              <a:gd name="connsiteY58" fmla="*/ 1546744 h 1977594"/>
              <a:gd name="connsiteX59" fmla="*/ 3587507 w 4266037"/>
              <a:gd name="connsiteY59" fmla="*/ 1541722 h 1977594"/>
              <a:gd name="connsiteX60" fmla="*/ 4022044 w 4266037"/>
              <a:gd name="connsiteY60" fmla="*/ 1640392 h 1977594"/>
              <a:gd name="connsiteX61" fmla="*/ 4253837 w 4266037"/>
              <a:gd name="connsiteY61" fmla="*/ 1928648 h 1977594"/>
              <a:gd name="connsiteX62" fmla="*/ 4266037 w 4266037"/>
              <a:gd name="connsiteY62" fmla="*/ 1977594 h 1977594"/>
              <a:gd name="connsiteX63" fmla="*/ 0 w 4266037"/>
              <a:gd name="connsiteY63" fmla="*/ 1977594 h 197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266037" h="1977594">
                <a:moveTo>
                  <a:pt x="0" y="0"/>
                </a:moveTo>
                <a:lnTo>
                  <a:pt x="52917" y="7232"/>
                </a:lnTo>
                <a:lnTo>
                  <a:pt x="70109" y="14466"/>
                </a:lnTo>
                <a:lnTo>
                  <a:pt x="87721" y="14761"/>
                </a:lnTo>
                <a:cubicBezTo>
                  <a:pt x="119065" y="19545"/>
                  <a:pt x="149761" y="29113"/>
                  <a:pt x="179128" y="45059"/>
                </a:cubicBezTo>
                <a:cubicBezTo>
                  <a:pt x="254075" y="85721"/>
                  <a:pt x="298591" y="164787"/>
                  <a:pt x="325567" y="242658"/>
                </a:cubicBezTo>
                <a:cubicBezTo>
                  <a:pt x="357592" y="335145"/>
                  <a:pt x="370881" y="435107"/>
                  <a:pt x="371379" y="535601"/>
                </a:cubicBezTo>
                <a:lnTo>
                  <a:pt x="365281" y="648697"/>
                </a:lnTo>
                <a:lnTo>
                  <a:pt x="373968" y="658415"/>
                </a:lnTo>
                <a:cubicBezTo>
                  <a:pt x="424051" y="726314"/>
                  <a:pt x="459804" y="813640"/>
                  <a:pt x="474550" y="911340"/>
                </a:cubicBezTo>
                <a:lnTo>
                  <a:pt x="475147" y="919367"/>
                </a:lnTo>
                <a:lnTo>
                  <a:pt x="503848" y="920795"/>
                </a:lnTo>
                <a:cubicBezTo>
                  <a:pt x="528770" y="923290"/>
                  <a:pt x="553617" y="926876"/>
                  <a:pt x="578078" y="931883"/>
                </a:cubicBezTo>
                <a:lnTo>
                  <a:pt x="635025" y="947420"/>
                </a:lnTo>
                <a:lnTo>
                  <a:pt x="691768" y="955175"/>
                </a:lnTo>
                <a:cubicBezTo>
                  <a:pt x="859917" y="1001824"/>
                  <a:pt x="986405" y="1203529"/>
                  <a:pt x="986405" y="1445287"/>
                </a:cubicBezTo>
                <a:lnTo>
                  <a:pt x="985547" y="1456831"/>
                </a:lnTo>
                <a:lnTo>
                  <a:pt x="986832" y="1455510"/>
                </a:lnTo>
                <a:cubicBezTo>
                  <a:pt x="1011514" y="1433703"/>
                  <a:pt x="1038431" y="1413230"/>
                  <a:pt x="1067436" y="1394482"/>
                </a:cubicBezTo>
                <a:cubicBezTo>
                  <a:pt x="1168953" y="1328862"/>
                  <a:pt x="1279227" y="1295234"/>
                  <a:pt x="1380429" y="1292499"/>
                </a:cubicBezTo>
                <a:lnTo>
                  <a:pt x="1425326" y="1294760"/>
                </a:lnTo>
                <a:lnTo>
                  <a:pt x="1426064" y="1294662"/>
                </a:lnTo>
                <a:cubicBezTo>
                  <a:pt x="1538475" y="1290333"/>
                  <a:pt x="1665128" y="1326488"/>
                  <a:pt x="1779377" y="1404153"/>
                </a:cubicBezTo>
                <a:cubicBezTo>
                  <a:pt x="1865065" y="1462402"/>
                  <a:pt x="1931606" y="1535728"/>
                  <a:pt x="1975270" y="1613521"/>
                </a:cubicBezTo>
                <a:lnTo>
                  <a:pt x="2000161" y="1668218"/>
                </a:lnTo>
                <a:lnTo>
                  <a:pt x="2029389" y="1657900"/>
                </a:lnTo>
                <a:lnTo>
                  <a:pt x="2141240" y="1555093"/>
                </a:lnTo>
                <a:cubicBezTo>
                  <a:pt x="2205688" y="1504820"/>
                  <a:pt x="2275466" y="1463898"/>
                  <a:pt x="2350609" y="1435932"/>
                </a:cubicBezTo>
                <a:lnTo>
                  <a:pt x="2435363" y="1412858"/>
                </a:lnTo>
                <a:lnTo>
                  <a:pt x="2452722" y="1406730"/>
                </a:lnTo>
                <a:lnTo>
                  <a:pt x="2462809" y="1405386"/>
                </a:lnTo>
                <a:lnTo>
                  <a:pt x="2467353" y="1404149"/>
                </a:lnTo>
                <a:lnTo>
                  <a:pt x="2478651" y="1403276"/>
                </a:lnTo>
                <a:lnTo>
                  <a:pt x="2533945" y="1395909"/>
                </a:lnTo>
                <a:lnTo>
                  <a:pt x="2558162" y="1397129"/>
                </a:lnTo>
                <a:lnTo>
                  <a:pt x="2592172" y="1394499"/>
                </a:lnTo>
                <a:cubicBezTo>
                  <a:pt x="2644628" y="1395463"/>
                  <a:pt x="2692159" y="1407921"/>
                  <a:pt x="2736270" y="1427953"/>
                </a:cubicBezTo>
                <a:lnTo>
                  <a:pt x="2750045" y="1435563"/>
                </a:lnTo>
                <a:lnTo>
                  <a:pt x="2799663" y="1454919"/>
                </a:lnTo>
                <a:cubicBezTo>
                  <a:pt x="2829359" y="1469162"/>
                  <a:pt x="2858697" y="1485984"/>
                  <a:pt x="2887259" y="1505400"/>
                </a:cubicBezTo>
                <a:cubicBezTo>
                  <a:pt x="2944384" y="1544233"/>
                  <a:pt x="2992999" y="1589766"/>
                  <a:pt x="3032000" y="1638857"/>
                </a:cubicBezTo>
                <a:lnTo>
                  <a:pt x="3050644" y="1666525"/>
                </a:lnTo>
                <a:lnTo>
                  <a:pt x="3113288" y="1716283"/>
                </a:lnTo>
                <a:lnTo>
                  <a:pt x="3173337" y="1708283"/>
                </a:lnTo>
                <a:lnTo>
                  <a:pt x="3175534" y="1706910"/>
                </a:lnTo>
                <a:lnTo>
                  <a:pt x="3178034" y="1704952"/>
                </a:lnTo>
                <a:lnTo>
                  <a:pt x="3196240" y="1684725"/>
                </a:lnTo>
                <a:lnTo>
                  <a:pt x="3240617" y="1655940"/>
                </a:lnTo>
                <a:lnTo>
                  <a:pt x="3242597" y="1654390"/>
                </a:lnTo>
                <a:lnTo>
                  <a:pt x="3247904" y="1651214"/>
                </a:lnTo>
                <a:lnTo>
                  <a:pt x="3259288" y="1643829"/>
                </a:lnTo>
                <a:lnTo>
                  <a:pt x="3261616" y="1643008"/>
                </a:lnTo>
                <a:lnTo>
                  <a:pt x="3314186" y="1611547"/>
                </a:lnTo>
                <a:cubicBezTo>
                  <a:pt x="3350977" y="1592622"/>
                  <a:pt x="3389163" y="1577499"/>
                  <a:pt x="3428290" y="1566435"/>
                </a:cubicBezTo>
                <a:lnTo>
                  <a:pt x="3454621" y="1561872"/>
                </a:lnTo>
                <a:lnTo>
                  <a:pt x="3462387" y="1559130"/>
                </a:lnTo>
                <a:lnTo>
                  <a:pt x="3497225" y="1554489"/>
                </a:lnTo>
                <a:lnTo>
                  <a:pt x="3548038" y="1545683"/>
                </a:lnTo>
                <a:lnTo>
                  <a:pt x="3573281" y="1546744"/>
                </a:lnTo>
                <a:lnTo>
                  <a:pt x="3587507" y="1541722"/>
                </a:lnTo>
                <a:cubicBezTo>
                  <a:pt x="3717040" y="1511089"/>
                  <a:pt x="3879232" y="1543311"/>
                  <a:pt x="4022044" y="1640392"/>
                </a:cubicBezTo>
                <a:cubicBezTo>
                  <a:pt x="4136293" y="1718057"/>
                  <a:pt x="4216507" y="1822527"/>
                  <a:pt x="4253837" y="1928648"/>
                </a:cubicBezTo>
                <a:lnTo>
                  <a:pt x="4266037" y="1977594"/>
                </a:lnTo>
                <a:lnTo>
                  <a:pt x="0" y="1977594"/>
                </a:lnTo>
                <a:close/>
              </a:path>
            </a:pathLst>
          </a:custGeom>
          <a:solidFill>
            <a:srgbClr val="97CC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userDrawn="1"/>
        </p:nvGrpSpPr>
        <p:grpSpPr>
          <a:xfrm>
            <a:off x="-9525" y="-9525"/>
            <a:ext cx="1706569" cy="1670706"/>
            <a:chOff x="-9525" y="-9525"/>
            <a:chExt cx="1706569" cy="1670706"/>
          </a:xfrm>
        </p:grpSpPr>
        <p:grpSp>
          <p:nvGrpSpPr>
            <p:cNvPr id="10" name="组合 9"/>
            <p:cNvGrpSpPr/>
            <p:nvPr/>
          </p:nvGrpSpPr>
          <p:grpSpPr>
            <a:xfrm>
              <a:off x="0" y="0"/>
              <a:ext cx="1697044" cy="1661181"/>
              <a:chOff x="0" y="0"/>
              <a:chExt cx="1697044" cy="1661181"/>
            </a:xfrm>
          </p:grpSpPr>
          <p:sp>
            <p:nvSpPr>
              <p:cNvPr id="13" name="任意多边形: 形状 12"/>
              <p:cNvSpPr/>
              <p:nvPr/>
            </p:nvSpPr>
            <p:spPr>
              <a:xfrm>
                <a:off x="0" y="0"/>
                <a:ext cx="1195690" cy="1049068"/>
              </a:xfrm>
              <a:custGeom>
                <a:avLst/>
                <a:gdLst>
                  <a:gd name="connsiteX0" fmla="*/ 0 w 1220284"/>
                  <a:gd name="connsiteY0" fmla="*/ 0 h 1049068"/>
                  <a:gd name="connsiteX1" fmla="*/ 1112432 w 1220284"/>
                  <a:gd name="connsiteY1" fmla="*/ 0 h 1049068"/>
                  <a:gd name="connsiteX2" fmla="*/ 1132113 w 1220284"/>
                  <a:gd name="connsiteY2" fmla="*/ 33831 h 1049068"/>
                  <a:gd name="connsiteX3" fmla="*/ 1219199 w 1220284"/>
                  <a:gd name="connsiteY3" fmla="*/ 235557 h 1049068"/>
                  <a:gd name="connsiteX4" fmla="*/ 1015999 w 1220284"/>
                  <a:gd name="connsiteY4" fmla="*/ 758071 h 1049068"/>
                  <a:gd name="connsiteX5" fmla="*/ 595085 w 1220284"/>
                  <a:gd name="connsiteY5" fmla="*/ 946757 h 1049068"/>
                  <a:gd name="connsiteX6" fmla="*/ 362856 w 1220284"/>
                  <a:gd name="connsiteY6" fmla="*/ 1048357 h 1049068"/>
                  <a:gd name="connsiteX7" fmla="*/ 24379 w 1220284"/>
                  <a:gd name="connsiteY7" fmla="*/ 1012299 h 1049068"/>
                  <a:gd name="connsiteX8" fmla="*/ 0 w 1220284"/>
                  <a:gd name="connsiteY8" fmla="*/ 1004313 h 1049068"/>
                  <a:gd name="connsiteX0-1" fmla="*/ 0 w 1195690"/>
                  <a:gd name="connsiteY0-2" fmla="*/ 0 h 1049068"/>
                  <a:gd name="connsiteX1-3" fmla="*/ 1112432 w 1195690"/>
                  <a:gd name="connsiteY1-4" fmla="*/ 0 h 1049068"/>
                  <a:gd name="connsiteX2-5" fmla="*/ 1132113 w 1195690"/>
                  <a:gd name="connsiteY2-6" fmla="*/ 33831 h 1049068"/>
                  <a:gd name="connsiteX3-7" fmla="*/ 1193799 w 1195690"/>
                  <a:gd name="connsiteY3-8" fmla="*/ 356207 h 1049068"/>
                  <a:gd name="connsiteX4-9" fmla="*/ 1015999 w 1195690"/>
                  <a:gd name="connsiteY4-10" fmla="*/ 758071 h 1049068"/>
                  <a:gd name="connsiteX5-11" fmla="*/ 595085 w 1195690"/>
                  <a:gd name="connsiteY5-12" fmla="*/ 946757 h 1049068"/>
                  <a:gd name="connsiteX6-13" fmla="*/ 362856 w 1195690"/>
                  <a:gd name="connsiteY6-14" fmla="*/ 1048357 h 1049068"/>
                  <a:gd name="connsiteX7-15" fmla="*/ 24379 w 1195690"/>
                  <a:gd name="connsiteY7-16" fmla="*/ 1012299 h 1049068"/>
                  <a:gd name="connsiteX8-17" fmla="*/ 0 w 1195690"/>
                  <a:gd name="connsiteY8-18" fmla="*/ 1004313 h 1049068"/>
                  <a:gd name="connsiteX9" fmla="*/ 0 w 1195690"/>
                  <a:gd name="connsiteY9" fmla="*/ 0 h 1049068"/>
                  <a:gd name="connsiteX0-19" fmla="*/ 0 w 1195690"/>
                  <a:gd name="connsiteY0-20" fmla="*/ 0 h 1049068"/>
                  <a:gd name="connsiteX1-21" fmla="*/ 1112432 w 1195690"/>
                  <a:gd name="connsiteY1-22" fmla="*/ 0 h 1049068"/>
                  <a:gd name="connsiteX2-23" fmla="*/ 1132113 w 1195690"/>
                  <a:gd name="connsiteY2-24" fmla="*/ 33831 h 1049068"/>
                  <a:gd name="connsiteX3-25" fmla="*/ 1193799 w 1195690"/>
                  <a:gd name="connsiteY3-26" fmla="*/ 356207 h 1049068"/>
                  <a:gd name="connsiteX4-27" fmla="*/ 1015999 w 1195690"/>
                  <a:gd name="connsiteY4-28" fmla="*/ 758071 h 1049068"/>
                  <a:gd name="connsiteX5-29" fmla="*/ 703035 w 1195690"/>
                  <a:gd name="connsiteY5-30" fmla="*/ 972157 h 1049068"/>
                  <a:gd name="connsiteX6-31" fmla="*/ 362856 w 1195690"/>
                  <a:gd name="connsiteY6-32" fmla="*/ 1048357 h 1049068"/>
                  <a:gd name="connsiteX7-33" fmla="*/ 24379 w 1195690"/>
                  <a:gd name="connsiteY7-34" fmla="*/ 1012299 h 1049068"/>
                  <a:gd name="connsiteX8-35" fmla="*/ 0 w 1195690"/>
                  <a:gd name="connsiteY8-36" fmla="*/ 1004313 h 1049068"/>
                  <a:gd name="connsiteX9-37" fmla="*/ 0 w 1195690"/>
                  <a:gd name="connsiteY9-38" fmla="*/ 0 h 10490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1195690" h="1049068">
                    <a:moveTo>
                      <a:pt x="0" y="0"/>
                    </a:moveTo>
                    <a:lnTo>
                      <a:pt x="1112432" y="0"/>
                    </a:lnTo>
                    <a:lnTo>
                      <a:pt x="1132113" y="33831"/>
                    </a:lnTo>
                    <a:cubicBezTo>
                      <a:pt x="1178831" y="104475"/>
                      <a:pt x="1202871" y="254607"/>
                      <a:pt x="1193799" y="356207"/>
                    </a:cubicBezTo>
                    <a:cubicBezTo>
                      <a:pt x="1181704" y="491674"/>
                      <a:pt x="1097793" y="655413"/>
                      <a:pt x="1015999" y="758071"/>
                    </a:cubicBezTo>
                    <a:cubicBezTo>
                      <a:pt x="934205" y="860729"/>
                      <a:pt x="703035" y="972157"/>
                      <a:pt x="703035" y="972157"/>
                    </a:cubicBezTo>
                    <a:cubicBezTo>
                      <a:pt x="594178" y="1020538"/>
                      <a:pt x="476551" y="1043519"/>
                      <a:pt x="362856" y="1048357"/>
                    </a:cubicBezTo>
                    <a:cubicBezTo>
                      <a:pt x="277585" y="1051986"/>
                      <a:pt x="143328" y="1042007"/>
                      <a:pt x="24379" y="1012299"/>
                    </a:cubicBezTo>
                    <a:lnTo>
                      <a:pt x="0" y="1004313"/>
                    </a:lnTo>
                    <a:lnTo>
                      <a:pt x="0" y="0"/>
                    </a:lnTo>
                    <a:close/>
                  </a:path>
                </a:pathLst>
              </a:custGeom>
              <a:solidFill>
                <a:srgbClr val="FFD3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298774" y="308631"/>
                <a:ext cx="1398270" cy="1352550"/>
                <a:chOff x="285750" y="304800"/>
                <a:chExt cx="1398270" cy="1352550"/>
              </a:xfrm>
            </p:grpSpPr>
            <p:sp>
              <p:nvSpPr>
                <p:cNvPr id="15" name="任意多边形: 形状 14"/>
                <p:cNvSpPr/>
                <p:nvPr/>
              </p:nvSpPr>
              <p:spPr>
                <a:xfrm>
                  <a:off x="1386840" y="304800"/>
                  <a:ext cx="243840" cy="22860"/>
                </a:xfrm>
                <a:custGeom>
                  <a:avLst/>
                  <a:gdLst>
                    <a:gd name="connsiteX0" fmla="*/ 0 w 243840"/>
                    <a:gd name="connsiteY0" fmla="*/ 0 h 22860"/>
                    <a:gd name="connsiteX1" fmla="*/ 243840 w 243840"/>
                    <a:gd name="connsiteY1" fmla="*/ 22860 h 22860"/>
                  </a:gdLst>
                  <a:ahLst/>
                  <a:cxnLst>
                    <a:cxn ang="0">
                      <a:pos x="connsiteX0" y="connsiteY0"/>
                    </a:cxn>
                    <a:cxn ang="0">
                      <a:pos x="connsiteX1" y="connsiteY1"/>
                    </a:cxn>
                  </a:cxnLst>
                  <a:rect l="l" t="t" r="r" b="b"/>
                  <a:pathLst>
                    <a:path w="243840" h="22860">
                      <a:moveTo>
                        <a:pt x="0" y="0"/>
                      </a:moveTo>
                      <a:cubicBezTo>
                        <a:pt x="97155" y="4445"/>
                        <a:pt x="194310" y="8890"/>
                        <a:pt x="243840" y="22860"/>
                      </a:cubicBez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a:off x="1310640" y="701040"/>
                  <a:ext cx="373380" cy="228600"/>
                </a:xfrm>
                <a:custGeom>
                  <a:avLst/>
                  <a:gdLst>
                    <a:gd name="connsiteX0" fmla="*/ 0 w 373380"/>
                    <a:gd name="connsiteY0" fmla="*/ 0 h 228600"/>
                    <a:gd name="connsiteX1" fmla="*/ 373380 w 373380"/>
                    <a:gd name="connsiteY1" fmla="*/ 228600 h 228600"/>
                  </a:gdLst>
                  <a:ahLst/>
                  <a:cxnLst>
                    <a:cxn ang="0">
                      <a:pos x="connsiteX0" y="connsiteY0"/>
                    </a:cxn>
                    <a:cxn ang="0">
                      <a:pos x="connsiteX1" y="connsiteY1"/>
                    </a:cxn>
                  </a:cxnLst>
                  <a:rect l="l" t="t" r="r" b="b"/>
                  <a:pathLst>
                    <a:path w="373380" h="228600">
                      <a:moveTo>
                        <a:pt x="0" y="0"/>
                      </a:moveTo>
                      <a:lnTo>
                        <a:pt x="373380" y="228600"/>
                      </a:ln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014413" y="985838"/>
                  <a:ext cx="180975" cy="180975"/>
                </a:xfrm>
                <a:prstGeom prst="line">
                  <a:avLst/>
                </a:prstGeom>
                <a:ln w="34925" cap="rnd">
                  <a:solidFill>
                    <a:srgbClr val="01034B"/>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85750" y="1262255"/>
                  <a:ext cx="0" cy="290320"/>
                </a:xfrm>
                <a:prstGeom prst="line">
                  <a:avLst/>
                </a:prstGeom>
                <a:ln w="34925" cap="rnd">
                  <a:solidFill>
                    <a:srgbClr val="01034B"/>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18"/>
                <p:cNvSpPr/>
                <p:nvPr/>
              </p:nvSpPr>
              <p:spPr>
                <a:xfrm>
                  <a:off x="676275" y="1214438"/>
                  <a:ext cx="133350" cy="442912"/>
                </a:xfrm>
                <a:custGeom>
                  <a:avLst/>
                  <a:gdLst>
                    <a:gd name="connsiteX0" fmla="*/ 0 w 133350"/>
                    <a:gd name="connsiteY0" fmla="*/ 0 h 442912"/>
                    <a:gd name="connsiteX1" fmla="*/ 104775 w 133350"/>
                    <a:gd name="connsiteY1" fmla="*/ 285750 h 442912"/>
                    <a:gd name="connsiteX2" fmla="*/ 133350 w 133350"/>
                    <a:gd name="connsiteY2" fmla="*/ 442912 h 442912"/>
                  </a:gdLst>
                  <a:ahLst/>
                  <a:cxnLst>
                    <a:cxn ang="0">
                      <a:pos x="connsiteX0" y="connsiteY0"/>
                    </a:cxn>
                    <a:cxn ang="0">
                      <a:pos x="connsiteX1" y="connsiteY1"/>
                    </a:cxn>
                    <a:cxn ang="0">
                      <a:pos x="connsiteX2" y="connsiteY2"/>
                    </a:cxn>
                  </a:cxnLst>
                  <a:rect l="l" t="t" r="r" b="b"/>
                  <a:pathLst>
                    <a:path w="133350" h="442912">
                      <a:moveTo>
                        <a:pt x="0" y="0"/>
                      </a:moveTo>
                      <a:cubicBezTo>
                        <a:pt x="41275" y="105965"/>
                        <a:pt x="82550" y="211931"/>
                        <a:pt x="104775" y="285750"/>
                      </a:cubicBezTo>
                      <a:cubicBezTo>
                        <a:pt x="127000" y="359569"/>
                        <a:pt x="126206" y="417512"/>
                        <a:pt x="133350" y="442912"/>
                      </a:cubicBez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任意多边形: 形状 10"/>
            <p:cNvSpPr/>
            <p:nvPr/>
          </p:nvSpPr>
          <p:spPr>
            <a:xfrm>
              <a:off x="-9525" y="-4763"/>
              <a:ext cx="882675" cy="779120"/>
            </a:xfrm>
            <a:custGeom>
              <a:avLst/>
              <a:gdLst>
                <a:gd name="connsiteX0" fmla="*/ 852488 w 882675"/>
                <a:gd name="connsiteY0" fmla="*/ 0 h 779120"/>
                <a:gd name="connsiteX1" fmla="*/ 881063 w 882675"/>
                <a:gd name="connsiteY1" fmla="*/ 185738 h 779120"/>
                <a:gd name="connsiteX2" fmla="*/ 809625 w 882675"/>
                <a:gd name="connsiteY2" fmla="*/ 428626 h 779120"/>
                <a:gd name="connsiteX3" fmla="*/ 628650 w 882675"/>
                <a:gd name="connsiteY3" fmla="*/ 666751 h 779120"/>
                <a:gd name="connsiteX4" fmla="*/ 428625 w 882675"/>
                <a:gd name="connsiteY4" fmla="*/ 757238 h 779120"/>
                <a:gd name="connsiteX5" fmla="*/ 214313 w 882675"/>
                <a:gd name="connsiteY5" fmla="*/ 771526 h 779120"/>
                <a:gd name="connsiteX6" fmla="*/ 0 w 882675"/>
                <a:gd name="connsiteY6" fmla="*/ 657226 h 77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675" h="779120">
                  <a:moveTo>
                    <a:pt x="852488" y="0"/>
                  </a:moveTo>
                  <a:cubicBezTo>
                    <a:pt x="870347" y="57150"/>
                    <a:pt x="888207" y="114300"/>
                    <a:pt x="881063" y="185738"/>
                  </a:cubicBezTo>
                  <a:cubicBezTo>
                    <a:pt x="873919" y="257176"/>
                    <a:pt x="851694" y="348457"/>
                    <a:pt x="809625" y="428626"/>
                  </a:cubicBezTo>
                  <a:cubicBezTo>
                    <a:pt x="767556" y="508795"/>
                    <a:pt x="692150" y="611982"/>
                    <a:pt x="628650" y="666751"/>
                  </a:cubicBezTo>
                  <a:cubicBezTo>
                    <a:pt x="565150" y="721520"/>
                    <a:pt x="497681" y="739776"/>
                    <a:pt x="428625" y="757238"/>
                  </a:cubicBezTo>
                  <a:cubicBezTo>
                    <a:pt x="359569" y="774700"/>
                    <a:pt x="285750" y="788195"/>
                    <a:pt x="214313" y="771526"/>
                  </a:cubicBezTo>
                  <a:cubicBezTo>
                    <a:pt x="142875" y="754857"/>
                    <a:pt x="19050" y="664370"/>
                    <a:pt x="0" y="657226"/>
                  </a:cubicBezTo>
                </a:path>
              </a:pathLst>
            </a:custGeom>
            <a:noFill/>
            <a:ln w="34925" cap="rnd">
              <a:solidFill>
                <a:srgbClr val="0103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a:off x="80933" y="-9525"/>
              <a:ext cx="549429" cy="458602"/>
            </a:xfrm>
            <a:custGeom>
              <a:avLst/>
              <a:gdLst>
                <a:gd name="connsiteX0" fmla="*/ 152430 w 549429"/>
                <a:gd name="connsiteY0" fmla="*/ 309563 h 458602"/>
                <a:gd name="connsiteX1" fmla="*/ 238155 w 549429"/>
                <a:gd name="connsiteY1" fmla="*/ 314325 h 458602"/>
                <a:gd name="connsiteX2" fmla="*/ 266730 w 549429"/>
                <a:gd name="connsiteY2" fmla="*/ 247650 h 458602"/>
                <a:gd name="connsiteX3" fmla="*/ 247680 w 549429"/>
                <a:gd name="connsiteY3" fmla="*/ 152400 h 458602"/>
                <a:gd name="connsiteX4" fmla="*/ 185767 w 549429"/>
                <a:gd name="connsiteY4" fmla="*/ 114300 h 458602"/>
                <a:gd name="connsiteX5" fmla="*/ 109567 w 549429"/>
                <a:gd name="connsiteY5" fmla="*/ 128588 h 458602"/>
                <a:gd name="connsiteX6" fmla="*/ 33367 w 549429"/>
                <a:gd name="connsiteY6" fmla="*/ 214313 h 458602"/>
                <a:gd name="connsiteX7" fmla="*/ 30 w 549429"/>
                <a:gd name="connsiteY7" fmla="*/ 319088 h 458602"/>
                <a:gd name="connsiteX8" fmla="*/ 28605 w 549429"/>
                <a:gd name="connsiteY8" fmla="*/ 381000 h 458602"/>
                <a:gd name="connsiteX9" fmla="*/ 85755 w 549429"/>
                <a:gd name="connsiteY9" fmla="*/ 438150 h 458602"/>
                <a:gd name="connsiteX10" fmla="*/ 252442 w 549429"/>
                <a:gd name="connsiteY10" fmla="*/ 457200 h 458602"/>
                <a:gd name="connsiteX11" fmla="*/ 385792 w 549429"/>
                <a:gd name="connsiteY11" fmla="*/ 404813 h 458602"/>
                <a:gd name="connsiteX12" fmla="*/ 500092 w 549429"/>
                <a:gd name="connsiteY12" fmla="*/ 300038 h 458602"/>
                <a:gd name="connsiteX13" fmla="*/ 528667 w 549429"/>
                <a:gd name="connsiteY13" fmla="*/ 223838 h 458602"/>
                <a:gd name="connsiteX14" fmla="*/ 542955 w 549429"/>
                <a:gd name="connsiteY14" fmla="*/ 138113 h 458602"/>
                <a:gd name="connsiteX15" fmla="*/ 547717 w 549429"/>
                <a:gd name="connsiteY15" fmla="*/ 80963 h 458602"/>
                <a:gd name="connsiteX16" fmla="*/ 514380 w 549429"/>
                <a:gd name="connsiteY16" fmla="*/ 0 h 45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9429" h="458602">
                  <a:moveTo>
                    <a:pt x="152430" y="309563"/>
                  </a:moveTo>
                  <a:cubicBezTo>
                    <a:pt x="185767" y="317103"/>
                    <a:pt x="219105" y="324644"/>
                    <a:pt x="238155" y="314325"/>
                  </a:cubicBezTo>
                  <a:cubicBezTo>
                    <a:pt x="257205" y="304006"/>
                    <a:pt x="265143" y="274637"/>
                    <a:pt x="266730" y="247650"/>
                  </a:cubicBezTo>
                  <a:cubicBezTo>
                    <a:pt x="268317" y="220663"/>
                    <a:pt x="261174" y="174625"/>
                    <a:pt x="247680" y="152400"/>
                  </a:cubicBezTo>
                  <a:cubicBezTo>
                    <a:pt x="234186" y="130175"/>
                    <a:pt x="208786" y="118269"/>
                    <a:pt x="185767" y="114300"/>
                  </a:cubicBezTo>
                  <a:cubicBezTo>
                    <a:pt x="162748" y="110331"/>
                    <a:pt x="134967" y="111919"/>
                    <a:pt x="109567" y="128588"/>
                  </a:cubicBezTo>
                  <a:cubicBezTo>
                    <a:pt x="84167" y="145257"/>
                    <a:pt x="51623" y="182563"/>
                    <a:pt x="33367" y="214313"/>
                  </a:cubicBezTo>
                  <a:cubicBezTo>
                    <a:pt x="15111" y="246063"/>
                    <a:pt x="824" y="291307"/>
                    <a:pt x="30" y="319088"/>
                  </a:cubicBezTo>
                  <a:cubicBezTo>
                    <a:pt x="-764" y="346869"/>
                    <a:pt x="14318" y="361156"/>
                    <a:pt x="28605" y="381000"/>
                  </a:cubicBezTo>
                  <a:cubicBezTo>
                    <a:pt x="42892" y="400844"/>
                    <a:pt x="48449" y="425450"/>
                    <a:pt x="85755" y="438150"/>
                  </a:cubicBezTo>
                  <a:cubicBezTo>
                    <a:pt x="123061" y="450850"/>
                    <a:pt x="202436" y="462756"/>
                    <a:pt x="252442" y="457200"/>
                  </a:cubicBezTo>
                  <a:cubicBezTo>
                    <a:pt x="302448" y="451644"/>
                    <a:pt x="344517" y="431007"/>
                    <a:pt x="385792" y="404813"/>
                  </a:cubicBezTo>
                  <a:cubicBezTo>
                    <a:pt x="427067" y="378619"/>
                    <a:pt x="476280" y="330200"/>
                    <a:pt x="500092" y="300038"/>
                  </a:cubicBezTo>
                  <a:cubicBezTo>
                    <a:pt x="523904" y="269876"/>
                    <a:pt x="521523" y="250825"/>
                    <a:pt x="528667" y="223838"/>
                  </a:cubicBezTo>
                  <a:cubicBezTo>
                    <a:pt x="535811" y="196851"/>
                    <a:pt x="539780" y="161925"/>
                    <a:pt x="542955" y="138113"/>
                  </a:cubicBezTo>
                  <a:cubicBezTo>
                    <a:pt x="546130" y="114300"/>
                    <a:pt x="552480" y="103982"/>
                    <a:pt x="547717" y="80963"/>
                  </a:cubicBezTo>
                  <a:cubicBezTo>
                    <a:pt x="542955" y="57944"/>
                    <a:pt x="521524" y="13494"/>
                    <a:pt x="514380" y="0"/>
                  </a:cubicBezTo>
                </a:path>
              </a:pathLst>
            </a:custGeom>
            <a:noFill/>
            <a:ln w="34925" cap="rnd">
              <a:solidFill>
                <a:srgbClr val="0103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 name="图片 19"/>
          <p:cNvPicPr>
            <a:picLocks noChangeAspect="1"/>
          </p:cNvPicPr>
          <p:nvPr userDrawn="1"/>
        </p:nvPicPr>
        <p:blipFill>
          <a:blip r:embed="rId2"/>
          <a:stretch>
            <a:fillRect/>
          </a:stretch>
        </p:blipFill>
        <p:spPr>
          <a:xfrm>
            <a:off x="9926682" y="5472062"/>
            <a:ext cx="2473236" cy="1552676"/>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7" name="任意多边形: 形状 6"/>
          <p:cNvSpPr/>
          <p:nvPr userDrawn="1"/>
        </p:nvSpPr>
        <p:spPr>
          <a:xfrm>
            <a:off x="9010501" y="0"/>
            <a:ext cx="3181499" cy="1592839"/>
          </a:xfrm>
          <a:custGeom>
            <a:avLst/>
            <a:gdLst>
              <a:gd name="connsiteX0" fmla="*/ 0 w 4074808"/>
              <a:gd name="connsiteY0" fmla="*/ 0 h 2040080"/>
              <a:gd name="connsiteX1" fmla="*/ 4074808 w 4074808"/>
              <a:gd name="connsiteY1" fmla="*/ 0 h 2040080"/>
              <a:gd name="connsiteX2" fmla="*/ 4074808 w 4074808"/>
              <a:gd name="connsiteY2" fmla="*/ 2040080 h 2040080"/>
              <a:gd name="connsiteX3" fmla="*/ 4056029 w 4074808"/>
              <a:gd name="connsiteY3" fmla="*/ 2033715 h 2040080"/>
              <a:gd name="connsiteX4" fmla="*/ 3964169 w 4074808"/>
              <a:gd name="connsiteY4" fmla="*/ 1988291 h 2040080"/>
              <a:gd name="connsiteX5" fmla="*/ 3882909 w 4074808"/>
              <a:gd name="connsiteY5" fmla="*/ 1930610 h 2040080"/>
              <a:gd name="connsiteX6" fmla="*/ 3875898 w 4074808"/>
              <a:gd name="connsiteY6" fmla="*/ 1926623 h 2040080"/>
              <a:gd name="connsiteX7" fmla="*/ 3867931 w 4074808"/>
              <a:gd name="connsiteY7" fmla="*/ 1919978 h 2040080"/>
              <a:gd name="connsiteX8" fmla="*/ 3855901 w 4074808"/>
              <a:gd name="connsiteY8" fmla="*/ 1911439 h 2040080"/>
              <a:gd name="connsiteX9" fmla="*/ 3848739 w 4074808"/>
              <a:gd name="connsiteY9" fmla="*/ 1903971 h 2040080"/>
              <a:gd name="connsiteX10" fmla="*/ 3791630 w 4074808"/>
              <a:gd name="connsiteY10" fmla="*/ 1856340 h 2040080"/>
              <a:gd name="connsiteX11" fmla="*/ 3722001 w 4074808"/>
              <a:gd name="connsiteY11" fmla="*/ 1769089 h 2040080"/>
              <a:gd name="connsiteX12" fmla="*/ 3675353 w 4074808"/>
              <a:gd name="connsiteY12" fmla="*/ 1666408 h 2040080"/>
              <a:gd name="connsiteX13" fmla="*/ 3670620 w 4074808"/>
              <a:gd name="connsiteY13" fmla="*/ 1632395 h 2040080"/>
              <a:gd name="connsiteX14" fmla="*/ 3656496 w 4074808"/>
              <a:gd name="connsiteY14" fmla="*/ 1593249 h 2040080"/>
              <a:gd name="connsiteX15" fmla="*/ 3641633 w 4074808"/>
              <a:gd name="connsiteY15" fmla="*/ 1466409 h 2040080"/>
              <a:gd name="connsiteX16" fmla="*/ 3656496 w 4074808"/>
              <a:gd name="connsiteY16" fmla="*/ 1339570 h 2040080"/>
              <a:gd name="connsiteX17" fmla="*/ 3672479 w 4074808"/>
              <a:gd name="connsiteY17" fmla="*/ 1295273 h 2040080"/>
              <a:gd name="connsiteX18" fmla="*/ 3589541 w 4074808"/>
              <a:gd name="connsiteY18" fmla="*/ 1233483 h 2040080"/>
              <a:gd name="connsiteX19" fmla="*/ 3399496 w 4074808"/>
              <a:gd name="connsiteY19" fmla="*/ 810310 h 2040080"/>
              <a:gd name="connsiteX20" fmla="*/ 3405778 w 4074808"/>
              <a:gd name="connsiteY20" fmla="*/ 756696 h 2040080"/>
              <a:gd name="connsiteX21" fmla="*/ 3359442 w 4074808"/>
              <a:gd name="connsiteY21" fmla="*/ 745389 h 2040080"/>
              <a:gd name="connsiteX22" fmla="*/ 3093688 w 4074808"/>
              <a:gd name="connsiteY22" fmla="*/ 599241 h 2040080"/>
              <a:gd name="connsiteX23" fmla="*/ 3054430 w 4074808"/>
              <a:gd name="connsiteY23" fmla="*/ 558307 h 2040080"/>
              <a:gd name="connsiteX24" fmla="*/ 2926714 w 4074808"/>
              <a:gd name="connsiteY24" fmla="*/ 592415 h 2040080"/>
              <a:gd name="connsiteX25" fmla="*/ 2779280 w 4074808"/>
              <a:gd name="connsiteY25" fmla="*/ 605201 h 2040080"/>
              <a:gd name="connsiteX26" fmla="*/ 2172662 w 4074808"/>
              <a:gd name="connsiteY26" fmla="*/ 327719 h 2040080"/>
              <a:gd name="connsiteX27" fmla="*/ 2148538 w 4074808"/>
              <a:gd name="connsiteY27" fmla="*/ 289481 h 2040080"/>
              <a:gd name="connsiteX28" fmla="*/ 2103834 w 4074808"/>
              <a:gd name="connsiteY28" fmla="*/ 333247 h 2040080"/>
              <a:gd name="connsiteX29" fmla="*/ 1661498 w 4074808"/>
              <a:gd name="connsiteY29" fmla="*/ 498982 h 2040080"/>
              <a:gd name="connsiteX30" fmla="*/ 1650497 w 4074808"/>
              <a:gd name="connsiteY30" fmla="*/ 497249 h 2040080"/>
              <a:gd name="connsiteX31" fmla="*/ 1637829 w 4074808"/>
              <a:gd name="connsiteY31" fmla="*/ 498347 h 2040080"/>
              <a:gd name="connsiteX32" fmla="*/ 1078206 w 4074808"/>
              <a:gd name="connsiteY32" fmla="*/ 179219 h 2040080"/>
              <a:gd name="connsiteX33" fmla="*/ 1062526 w 4074808"/>
              <a:gd name="connsiteY33" fmla="*/ 135762 h 2040080"/>
              <a:gd name="connsiteX34" fmla="*/ 1001212 w 4074808"/>
              <a:gd name="connsiteY34" fmla="*/ 199695 h 2040080"/>
              <a:gd name="connsiteX35" fmla="*/ 571749 w 4074808"/>
              <a:gd name="connsiteY35" fmla="*/ 352735 h 2040080"/>
              <a:gd name="connsiteX36" fmla="*/ 449347 w 4074808"/>
              <a:gd name="connsiteY36" fmla="*/ 342120 h 2040080"/>
              <a:gd name="connsiteX37" fmla="*/ 371731 w 4074808"/>
              <a:gd name="connsiteY37" fmla="*/ 321392 h 2040080"/>
              <a:gd name="connsiteX38" fmla="*/ 369730 w 4074808"/>
              <a:gd name="connsiteY38" fmla="*/ 321182 h 2040080"/>
              <a:gd name="connsiteX39" fmla="*/ 88149 w 4074808"/>
              <a:gd name="connsiteY39" fmla="*/ 172883 h 2040080"/>
              <a:gd name="connsiteX40" fmla="*/ 42187 w 4074808"/>
              <a:gd name="connsiteY40" fmla="*/ 91724 h 2040080"/>
              <a:gd name="connsiteX41" fmla="*/ 38605 w 4074808"/>
              <a:gd name="connsiteY41" fmla="*/ 75578 h 2040080"/>
              <a:gd name="connsiteX42" fmla="*/ 12126 w 4074808"/>
              <a:gd name="connsiteY42" fmla="*/ 33607 h 204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074808" h="2040080">
                <a:moveTo>
                  <a:pt x="0" y="0"/>
                </a:moveTo>
                <a:lnTo>
                  <a:pt x="4074808" y="0"/>
                </a:lnTo>
                <a:lnTo>
                  <a:pt x="4074808" y="2040080"/>
                </a:lnTo>
                <a:lnTo>
                  <a:pt x="4056029" y="2033715"/>
                </a:lnTo>
                <a:cubicBezTo>
                  <a:pt x="4024047" y="2020457"/>
                  <a:pt x="3993358" y="2005256"/>
                  <a:pt x="3964169" y="1988291"/>
                </a:cubicBezTo>
                <a:lnTo>
                  <a:pt x="3882909" y="1930610"/>
                </a:lnTo>
                <a:lnTo>
                  <a:pt x="3875898" y="1926623"/>
                </a:lnTo>
                <a:lnTo>
                  <a:pt x="3867931" y="1919978"/>
                </a:lnTo>
                <a:lnTo>
                  <a:pt x="3855901" y="1911439"/>
                </a:lnTo>
                <a:lnTo>
                  <a:pt x="3848739" y="1903971"/>
                </a:lnTo>
                <a:lnTo>
                  <a:pt x="3791630" y="1856340"/>
                </a:lnTo>
                <a:cubicBezTo>
                  <a:pt x="3765795" y="1830141"/>
                  <a:pt x="3742399" y="1801114"/>
                  <a:pt x="3722001" y="1769089"/>
                </a:cubicBezTo>
                <a:cubicBezTo>
                  <a:pt x="3700623" y="1735552"/>
                  <a:pt x="3685319" y="1701175"/>
                  <a:pt x="3675353" y="1666408"/>
                </a:cubicBezTo>
                <a:lnTo>
                  <a:pt x="3670620" y="1632395"/>
                </a:lnTo>
                <a:lnTo>
                  <a:pt x="3656496" y="1593249"/>
                </a:lnTo>
                <a:cubicBezTo>
                  <a:pt x="3646751" y="1552278"/>
                  <a:pt x="3641633" y="1509858"/>
                  <a:pt x="3641633" y="1466409"/>
                </a:cubicBezTo>
                <a:cubicBezTo>
                  <a:pt x="3641633" y="1422960"/>
                  <a:pt x="3646751" y="1380540"/>
                  <a:pt x="3656496" y="1339570"/>
                </a:cubicBezTo>
                <a:lnTo>
                  <a:pt x="3672479" y="1295273"/>
                </a:lnTo>
                <a:lnTo>
                  <a:pt x="3589541" y="1233483"/>
                </a:lnTo>
                <a:cubicBezTo>
                  <a:pt x="3471463" y="1121715"/>
                  <a:pt x="3399496" y="973243"/>
                  <a:pt x="3399496" y="810310"/>
                </a:cubicBezTo>
                <a:lnTo>
                  <a:pt x="3405778" y="756696"/>
                </a:lnTo>
                <a:lnTo>
                  <a:pt x="3359442" y="745389"/>
                </a:lnTo>
                <a:cubicBezTo>
                  <a:pt x="3258601" y="713624"/>
                  <a:pt x="3168155" y="663306"/>
                  <a:pt x="3093688" y="599241"/>
                </a:cubicBezTo>
                <a:lnTo>
                  <a:pt x="3054430" y="558307"/>
                </a:lnTo>
                <a:lnTo>
                  <a:pt x="2926714" y="592415"/>
                </a:lnTo>
                <a:cubicBezTo>
                  <a:pt x="2879091" y="600798"/>
                  <a:pt x="2829783" y="605201"/>
                  <a:pt x="2779280" y="605201"/>
                </a:cubicBezTo>
                <a:cubicBezTo>
                  <a:pt x="2526763" y="605201"/>
                  <a:pt x="2304128" y="495132"/>
                  <a:pt x="2172662" y="327719"/>
                </a:cubicBezTo>
                <a:lnTo>
                  <a:pt x="2148538" y="289481"/>
                </a:lnTo>
                <a:lnTo>
                  <a:pt x="2103834" y="333247"/>
                </a:lnTo>
                <a:cubicBezTo>
                  <a:pt x="1979374" y="438535"/>
                  <a:pt x="1832320" y="510542"/>
                  <a:pt x="1661498" y="498982"/>
                </a:cubicBezTo>
                <a:lnTo>
                  <a:pt x="1650497" y="497249"/>
                </a:lnTo>
                <a:lnTo>
                  <a:pt x="1637829" y="498347"/>
                </a:lnTo>
                <a:cubicBezTo>
                  <a:pt x="1386256" y="498347"/>
                  <a:pt x="1170407" y="366758"/>
                  <a:pt x="1078206" y="179219"/>
                </a:cubicBezTo>
                <a:lnTo>
                  <a:pt x="1062526" y="135762"/>
                </a:lnTo>
                <a:lnTo>
                  <a:pt x="1001212" y="199695"/>
                </a:lnTo>
                <a:cubicBezTo>
                  <a:pt x="891303" y="294251"/>
                  <a:pt x="739465" y="352735"/>
                  <a:pt x="571749" y="352735"/>
                </a:cubicBezTo>
                <a:cubicBezTo>
                  <a:pt x="529820" y="352735"/>
                  <a:pt x="488884" y="349080"/>
                  <a:pt x="449347" y="342120"/>
                </a:cubicBezTo>
                <a:lnTo>
                  <a:pt x="371731" y="321392"/>
                </a:lnTo>
                <a:lnTo>
                  <a:pt x="369730" y="321182"/>
                </a:lnTo>
                <a:cubicBezTo>
                  <a:pt x="261031" y="303508"/>
                  <a:pt x="159375" y="258859"/>
                  <a:pt x="88149" y="172883"/>
                </a:cubicBezTo>
                <a:cubicBezTo>
                  <a:pt x="67884" y="148366"/>
                  <a:pt x="52901" y="120926"/>
                  <a:pt x="42187" y="91724"/>
                </a:cubicBezTo>
                <a:lnTo>
                  <a:pt x="38605" y="75578"/>
                </a:lnTo>
                <a:lnTo>
                  <a:pt x="12126" y="33607"/>
                </a:lnTo>
                <a:close/>
              </a:path>
            </a:pathLst>
          </a:custGeom>
          <a:solidFill>
            <a:srgbClr val="97CC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0" y="5328859"/>
            <a:ext cx="3330806" cy="1544052"/>
          </a:xfrm>
          <a:custGeom>
            <a:avLst/>
            <a:gdLst>
              <a:gd name="connsiteX0" fmla="*/ 0 w 4266037"/>
              <a:gd name="connsiteY0" fmla="*/ 0 h 1977594"/>
              <a:gd name="connsiteX1" fmla="*/ 52917 w 4266037"/>
              <a:gd name="connsiteY1" fmla="*/ 7232 h 1977594"/>
              <a:gd name="connsiteX2" fmla="*/ 70109 w 4266037"/>
              <a:gd name="connsiteY2" fmla="*/ 14466 h 1977594"/>
              <a:gd name="connsiteX3" fmla="*/ 87721 w 4266037"/>
              <a:gd name="connsiteY3" fmla="*/ 14761 h 1977594"/>
              <a:gd name="connsiteX4" fmla="*/ 179128 w 4266037"/>
              <a:gd name="connsiteY4" fmla="*/ 45059 h 1977594"/>
              <a:gd name="connsiteX5" fmla="*/ 325567 w 4266037"/>
              <a:gd name="connsiteY5" fmla="*/ 242658 h 1977594"/>
              <a:gd name="connsiteX6" fmla="*/ 371379 w 4266037"/>
              <a:gd name="connsiteY6" fmla="*/ 535601 h 1977594"/>
              <a:gd name="connsiteX7" fmla="*/ 365281 w 4266037"/>
              <a:gd name="connsiteY7" fmla="*/ 648697 h 1977594"/>
              <a:gd name="connsiteX8" fmla="*/ 373968 w 4266037"/>
              <a:gd name="connsiteY8" fmla="*/ 658415 h 1977594"/>
              <a:gd name="connsiteX9" fmla="*/ 474550 w 4266037"/>
              <a:gd name="connsiteY9" fmla="*/ 911340 h 1977594"/>
              <a:gd name="connsiteX10" fmla="*/ 475147 w 4266037"/>
              <a:gd name="connsiteY10" fmla="*/ 919367 h 1977594"/>
              <a:gd name="connsiteX11" fmla="*/ 503848 w 4266037"/>
              <a:gd name="connsiteY11" fmla="*/ 920795 h 1977594"/>
              <a:gd name="connsiteX12" fmla="*/ 578078 w 4266037"/>
              <a:gd name="connsiteY12" fmla="*/ 931883 h 1977594"/>
              <a:gd name="connsiteX13" fmla="*/ 635025 w 4266037"/>
              <a:gd name="connsiteY13" fmla="*/ 947420 h 1977594"/>
              <a:gd name="connsiteX14" fmla="*/ 691768 w 4266037"/>
              <a:gd name="connsiteY14" fmla="*/ 955175 h 1977594"/>
              <a:gd name="connsiteX15" fmla="*/ 986405 w 4266037"/>
              <a:gd name="connsiteY15" fmla="*/ 1445287 h 1977594"/>
              <a:gd name="connsiteX16" fmla="*/ 985547 w 4266037"/>
              <a:gd name="connsiteY16" fmla="*/ 1456831 h 1977594"/>
              <a:gd name="connsiteX17" fmla="*/ 986832 w 4266037"/>
              <a:gd name="connsiteY17" fmla="*/ 1455510 h 1977594"/>
              <a:gd name="connsiteX18" fmla="*/ 1067436 w 4266037"/>
              <a:gd name="connsiteY18" fmla="*/ 1394482 h 1977594"/>
              <a:gd name="connsiteX19" fmla="*/ 1380429 w 4266037"/>
              <a:gd name="connsiteY19" fmla="*/ 1292499 h 1977594"/>
              <a:gd name="connsiteX20" fmla="*/ 1425326 w 4266037"/>
              <a:gd name="connsiteY20" fmla="*/ 1294760 h 1977594"/>
              <a:gd name="connsiteX21" fmla="*/ 1426064 w 4266037"/>
              <a:gd name="connsiteY21" fmla="*/ 1294662 h 1977594"/>
              <a:gd name="connsiteX22" fmla="*/ 1779377 w 4266037"/>
              <a:gd name="connsiteY22" fmla="*/ 1404153 h 1977594"/>
              <a:gd name="connsiteX23" fmla="*/ 1975270 w 4266037"/>
              <a:gd name="connsiteY23" fmla="*/ 1613521 h 1977594"/>
              <a:gd name="connsiteX24" fmla="*/ 2000161 w 4266037"/>
              <a:gd name="connsiteY24" fmla="*/ 1668218 h 1977594"/>
              <a:gd name="connsiteX25" fmla="*/ 2029389 w 4266037"/>
              <a:gd name="connsiteY25" fmla="*/ 1657900 h 1977594"/>
              <a:gd name="connsiteX26" fmla="*/ 2141240 w 4266037"/>
              <a:gd name="connsiteY26" fmla="*/ 1555093 h 1977594"/>
              <a:gd name="connsiteX27" fmla="*/ 2350609 w 4266037"/>
              <a:gd name="connsiteY27" fmla="*/ 1435932 h 1977594"/>
              <a:gd name="connsiteX28" fmla="*/ 2435363 w 4266037"/>
              <a:gd name="connsiteY28" fmla="*/ 1412858 h 1977594"/>
              <a:gd name="connsiteX29" fmla="*/ 2452722 w 4266037"/>
              <a:gd name="connsiteY29" fmla="*/ 1406730 h 1977594"/>
              <a:gd name="connsiteX30" fmla="*/ 2462809 w 4266037"/>
              <a:gd name="connsiteY30" fmla="*/ 1405386 h 1977594"/>
              <a:gd name="connsiteX31" fmla="*/ 2467353 w 4266037"/>
              <a:gd name="connsiteY31" fmla="*/ 1404149 h 1977594"/>
              <a:gd name="connsiteX32" fmla="*/ 2478651 w 4266037"/>
              <a:gd name="connsiteY32" fmla="*/ 1403276 h 1977594"/>
              <a:gd name="connsiteX33" fmla="*/ 2533945 w 4266037"/>
              <a:gd name="connsiteY33" fmla="*/ 1395909 h 1977594"/>
              <a:gd name="connsiteX34" fmla="*/ 2558162 w 4266037"/>
              <a:gd name="connsiteY34" fmla="*/ 1397129 h 1977594"/>
              <a:gd name="connsiteX35" fmla="*/ 2592172 w 4266037"/>
              <a:gd name="connsiteY35" fmla="*/ 1394499 h 1977594"/>
              <a:gd name="connsiteX36" fmla="*/ 2736270 w 4266037"/>
              <a:gd name="connsiteY36" fmla="*/ 1427953 h 1977594"/>
              <a:gd name="connsiteX37" fmla="*/ 2750045 w 4266037"/>
              <a:gd name="connsiteY37" fmla="*/ 1435563 h 1977594"/>
              <a:gd name="connsiteX38" fmla="*/ 2799663 w 4266037"/>
              <a:gd name="connsiteY38" fmla="*/ 1454919 h 1977594"/>
              <a:gd name="connsiteX39" fmla="*/ 2887259 w 4266037"/>
              <a:gd name="connsiteY39" fmla="*/ 1505400 h 1977594"/>
              <a:gd name="connsiteX40" fmla="*/ 3032000 w 4266037"/>
              <a:gd name="connsiteY40" fmla="*/ 1638857 h 1977594"/>
              <a:gd name="connsiteX41" fmla="*/ 3050644 w 4266037"/>
              <a:gd name="connsiteY41" fmla="*/ 1666525 h 1977594"/>
              <a:gd name="connsiteX42" fmla="*/ 3113288 w 4266037"/>
              <a:gd name="connsiteY42" fmla="*/ 1716283 h 1977594"/>
              <a:gd name="connsiteX43" fmla="*/ 3173337 w 4266037"/>
              <a:gd name="connsiteY43" fmla="*/ 1708283 h 1977594"/>
              <a:gd name="connsiteX44" fmla="*/ 3175534 w 4266037"/>
              <a:gd name="connsiteY44" fmla="*/ 1706910 h 1977594"/>
              <a:gd name="connsiteX45" fmla="*/ 3178034 w 4266037"/>
              <a:gd name="connsiteY45" fmla="*/ 1704952 h 1977594"/>
              <a:gd name="connsiteX46" fmla="*/ 3196240 w 4266037"/>
              <a:gd name="connsiteY46" fmla="*/ 1684725 h 1977594"/>
              <a:gd name="connsiteX47" fmla="*/ 3240617 w 4266037"/>
              <a:gd name="connsiteY47" fmla="*/ 1655940 h 1977594"/>
              <a:gd name="connsiteX48" fmla="*/ 3242597 w 4266037"/>
              <a:gd name="connsiteY48" fmla="*/ 1654390 h 1977594"/>
              <a:gd name="connsiteX49" fmla="*/ 3247904 w 4266037"/>
              <a:gd name="connsiteY49" fmla="*/ 1651214 h 1977594"/>
              <a:gd name="connsiteX50" fmla="*/ 3259288 w 4266037"/>
              <a:gd name="connsiteY50" fmla="*/ 1643829 h 1977594"/>
              <a:gd name="connsiteX51" fmla="*/ 3261616 w 4266037"/>
              <a:gd name="connsiteY51" fmla="*/ 1643008 h 1977594"/>
              <a:gd name="connsiteX52" fmla="*/ 3314186 w 4266037"/>
              <a:gd name="connsiteY52" fmla="*/ 1611547 h 1977594"/>
              <a:gd name="connsiteX53" fmla="*/ 3428290 w 4266037"/>
              <a:gd name="connsiteY53" fmla="*/ 1566435 h 1977594"/>
              <a:gd name="connsiteX54" fmla="*/ 3454621 w 4266037"/>
              <a:gd name="connsiteY54" fmla="*/ 1561872 h 1977594"/>
              <a:gd name="connsiteX55" fmla="*/ 3462387 w 4266037"/>
              <a:gd name="connsiteY55" fmla="*/ 1559130 h 1977594"/>
              <a:gd name="connsiteX56" fmla="*/ 3497225 w 4266037"/>
              <a:gd name="connsiteY56" fmla="*/ 1554489 h 1977594"/>
              <a:gd name="connsiteX57" fmla="*/ 3548038 w 4266037"/>
              <a:gd name="connsiteY57" fmla="*/ 1545683 h 1977594"/>
              <a:gd name="connsiteX58" fmla="*/ 3573281 w 4266037"/>
              <a:gd name="connsiteY58" fmla="*/ 1546744 h 1977594"/>
              <a:gd name="connsiteX59" fmla="*/ 3587507 w 4266037"/>
              <a:gd name="connsiteY59" fmla="*/ 1541722 h 1977594"/>
              <a:gd name="connsiteX60" fmla="*/ 4022044 w 4266037"/>
              <a:gd name="connsiteY60" fmla="*/ 1640392 h 1977594"/>
              <a:gd name="connsiteX61" fmla="*/ 4253837 w 4266037"/>
              <a:gd name="connsiteY61" fmla="*/ 1928648 h 1977594"/>
              <a:gd name="connsiteX62" fmla="*/ 4266037 w 4266037"/>
              <a:gd name="connsiteY62" fmla="*/ 1977594 h 1977594"/>
              <a:gd name="connsiteX63" fmla="*/ 0 w 4266037"/>
              <a:gd name="connsiteY63" fmla="*/ 1977594 h 1977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4266037" h="1977594">
                <a:moveTo>
                  <a:pt x="0" y="0"/>
                </a:moveTo>
                <a:lnTo>
                  <a:pt x="52917" y="7232"/>
                </a:lnTo>
                <a:lnTo>
                  <a:pt x="70109" y="14466"/>
                </a:lnTo>
                <a:lnTo>
                  <a:pt x="87721" y="14761"/>
                </a:lnTo>
                <a:cubicBezTo>
                  <a:pt x="119065" y="19545"/>
                  <a:pt x="149761" y="29113"/>
                  <a:pt x="179128" y="45059"/>
                </a:cubicBezTo>
                <a:cubicBezTo>
                  <a:pt x="254075" y="85721"/>
                  <a:pt x="298591" y="164787"/>
                  <a:pt x="325567" y="242658"/>
                </a:cubicBezTo>
                <a:cubicBezTo>
                  <a:pt x="357592" y="335145"/>
                  <a:pt x="370881" y="435107"/>
                  <a:pt x="371379" y="535601"/>
                </a:cubicBezTo>
                <a:lnTo>
                  <a:pt x="365281" y="648697"/>
                </a:lnTo>
                <a:lnTo>
                  <a:pt x="373968" y="658415"/>
                </a:lnTo>
                <a:cubicBezTo>
                  <a:pt x="424051" y="726314"/>
                  <a:pt x="459804" y="813640"/>
                  <a:pt x="474550" y="911340"/>
                </a:cubicBezTo>
                <a:lnTo>
                  <a:pt x="475147" y="919367"/>
                </a:lnTo>
                <a:lnTo>
                  <a:pt x="503848" y="920795"/>
                </a:lnTo>
                <a:cubicBezTo>
                  <a:pt x="528770" y="923290"/>
                  <a:pt x="553617" y="926876"/>
                  <a:pt x="578078" y="931883"/>
                </a:cubicBezTo>
                <a:lnTo>
                  <a:pt x="635025" y="947420"/>
                </a:lnTo>
                <a:lnTo>
                  <a:pt x="691768" y="955175"/>
                </a:lnTo>
                <a:cubicBezTo>
                  <a:pt x="859917" y="1001824"/>
                  <a:pt x="986405" y="1203529"/>
                  <a:pt x="986405" y="1445287"/>
                </a:cubicBezTo>
                <a:lnTo>
                  <a:pt x="985547" y="1456831"/>
                </a:lnTo>
                <a:lnTo>
                  <a:pt x="986832" y="1455510"/>
                </a:lnTo>
                <a:cubicBezTo>
                  <a:pt x="1011514" y="1433703"/>
                  <a:pt x="1038431" y="1413230"/>
                  <a:pt x="1067436" y="1394482"/>
                </a:cubicBezTo>
                <a:cubicBezTo>
                  <a:pt x="1168953" y="1328862"/>
                  <a:pt x="1279227" y="1295234"/>
                  <a:pt x="1380429" y="1292499"/>
                </a:cubicBezTo>
                <a:lnTo>
                  <a:pt x="1425326" y="1294760"/>
                </a:lnTo>
                <a:lnTo>
                  <a:pt x="1426064" y="1294662"/>
                </a:lnTo>
                <a:cubicBezTo>
                  <a:pt x="1538475" y="1290333"/>
                  <a:pt x="1665128" y="1326488"/>
                  <a:pt x="1779377" y="1404153"/>
                </a:cubicBezTo>
                <a:cubicBezTo>
                  <a:pt x="1865065" y="1462402"/>
                  <a:pt x="1931606" y="1535728"/>
                  <a:pt x="1975270" y="1613521"/>
                </a:cubicBezTo>
                <a:lnTo>
                  <a:pt x="2000161" y="1668218"/>
                </a:lnTo>
                <a:lnTo>
                  <a:pt x="2029389" y="1657900"/>
                </a:lnTo>
                <a:lnTo>
                  <a:pt x="2141240" y="1555093"/>
                </a:lnTo>
                <a:cubicBezTo>
                  <a:pt x="2205688" y="1504820"/>
                  <a:pt x="2275466" y="1463898"/>
                  <a:pt x="2350609" y="1435932"/>
                </a:cubicBezTo>
                <a:lnTo>
                  <a:pt x="2435363" y="1412858"/>
                </a:lnTo>
                <a:lnTo>
                  <a:pt x="2452722" y="1406730"/>
                </a:lnTo>
                <a:lnTo>
                  <a:pt x="2462809" y="1405386"/>
                </a:lnTo>
                <a:lnTo>
                  <a:pt x="2467353" y="1404149"/>
                </a:lnTo>
                <a:lnTo>
                  <a:pt x="2478651" y="1403276"/>
                </a:lnTo>
                <a:lnTo>
                  <a:pt x="2533945" y="1395909"/>
                </a:lnTo>
                <a:lnTo>
                  <a:pt x="2558162" y="1397129"/>
                </a:lnTo>
                <a:lnTo>
                  <a:pt x="2592172" y="1394499"/>
                </a:lnTo>
                <a:cubicBezTo>
                  <a:pt x="2644628" y="1395463"/>
                  <a:pt x="2692159" y="1407921"/>
                  <a:pt x="2736270" y="1427953"/>
                </a:cubicBezTo>
                <a:lnTo>
                  <a:pt x="2750045" y="1435563"/>
                </a:lnTo>
                <a:lnTo>
                  <a:pt x="2799663" y="1454919"/>
                </a:lnTo>
                <a:cubicBezTo>
                  <a:pt x="2829359" y="1469162"/>
                  <a:pt x="2858697" y="1485984"/>
                  <a:pt x="2887259" y="1505400"/>
                </a:cubicBezTo>
                <a:cubicBezTo>
                  <a:pt x="2944384" y="1544233"/>
                  <a:pt x="2992999" y="1589766"/>
                  <a:pt x="3032000" y="1638857"/>
                </a:cubicBezTo>
                <a:lnTo>
                  <a:pt x="3050644" y="1666525"/>
                </a:lnTo>
                <a:lnTo>
                  <a:pt x="3113288" y="1716283"/>
                </a:lnTo>
                <a:lnTo>
                  <a:pt x="3173337" y="1708283"/>
                </a:lnTo>
                <a:lnTo>
                  <a:pt x="3175534" y="1706910"/>
                </a:lnTo>
                <a:lnTo>
                  <a:pt x="3178034" y="1704952"/>
                </a:lnTo>
                <a:lnTo>
                  <a:pt x="3196240" y="1684725"/>
                </a:lnTo>
                <a:lnTo>
                  <a:pt x="3240617" y="1655940"/>
                </a:lnTo>
                <a:lnTo>
                  <a:pt x="3242597" y="1654390"/>
                </a:lnTo>
                <a:lnTo>
                  <a:pt x="3247904" y="1651214"/>
                </a:lnTo>
                <a:lnTo>
                  <a:pt x="3259288" y="1643829"/>
                </a:lnTo>
                <a:lnTo>
                  <a:pt x="3261616" y="1643008"/>
                </a:lnTo>
                <a:lnTo>
                  <a:pt x="3314186" y="1611547"/>
                </a:lnTo>
                <a:cubicBezTo>
                  <a:pt x="3350977" y="1592622"/>
                  <a:pt x="3389163" y="1577499"/>
                  <a:pt x="3428290" y="1566435"/>
                </a:cubicBezTo>
                <a:lnTo>
                  <a:pt x="3454621" y="1561872"/>
                </a:lnTo>
                <a:lnTo>
                  <a:pt x="3462387" y="1559130"/>
                </a:lnTo>
                <a:lnTo>
                  <a:pt x="3497225" y="1554489"/>
                </a:lnTo>
                <a:lnTo>
                  <a:pt x="3548038" y="1545683"/>
                </a:lnTo>
                <a:lnTo>
                  <a:pt x="3573281" y="1546744"/>
                </a:lnTo>
                <a:lnTo>
                  <a:pt x="3587507" y="1541722"/>
                </a:lnTo>
                <a:cubicBezTo>
                  <a:pt x="3717040" y="1511089"/>
                  <a:pt x="3879232" y="1543311"/>
                  <a:pt x="4022044" y="1640392"/>
                </a:cubicBezTo>
                <a:cubicBezTo>
                  <a:pt x="4136293" y="1718057"/>
                  <a:pt x="4216507" y="1822527"/>
                  <a:pt x="4253837" y="1928648"/>
                </a:cubicBezTo>
                <a:lnTo>
                  <a:pt x="4266037" y="1977594"/>
                </a:lnTo>
                <a:lnTo>
                  <a:pt x="0" y="1977594"/>
                </a:lnTo>
                <a:close/>
              </a:path>
            </a:pathLst>
          </a:custGeom>
          <a:solidFill>
            <a:srgbClr val="97CC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userDrawn="1"/>
        </p:nvGrpSpPr>
        <p:grpSpPr>
          <a:xfrm>
            <a:off x="0" y="-11635"/>
            <a:ext cx="1418510" cy="1388700"/>
            <a:chOff x="-9525" y="-9525"/>
            <a:chExt cx="1706569" cy="1670706"/>
          </a:xfrm>
        </p:grpSpPr>
        <p:grpSp>
          <p:nvGrpSpPr>
            <p:cNvPr id="10" name="组合 9"/>
            <p:cNvGrpSpPr/>
            <p:nvPr/>
          </p:nvGrpSpPr>
          <p:grpSpPr>
            <a:xfrm>
              <a:off x="0" y="0"/>
              <a:ext cx="1697044" cy="1661181"/>
              <a:chOff x="0" y="0"/>
              <a:chExt cx="1697044" cy="1661181"/>
            </a:xfrm>
          </p:grpSpPr>
          <p:sp>
            <p:nvSpPr>
              <p:cNvPr id="13" name="任意多边形: 形状 12"/>
              <p:cNvSpPr/>
              <p:nvPr/>
            </p:nvSpPr>
            <p:spPr>
              <a:xfrm>
                <a:off x="0" y="0"/>
                <a:ext cx="1195690" cy="1049068"/>
              </a:xfrm>
              <a:custGeom>
                <a:avLst/>
                <a:gdLst>
                  <a:gd name="connsiteX0" fmla="*/ 0 w 1220284"/>
                  <a:gd name="connsiteY0" fmla="*/ 0 h 1049068"/>
                  <a:gd name="connsiteX1" fmla="*/ 1112432 w 1220284"/>
                  <a:gd name="connsiteY1" fmla="*/ 0 h 1049068"/>
                  <a:gd name="connsiteX2" fmla="*/ 1132113 w 1220284"/>
                  <a:gd name="connsiteY2" fmla="*/ 33831 h 1049068"/>
                  <a:gd name="connsiteX3" fmla="*/ 1219199 w 1220284"/>
                  <a:gd name="connsiteY3" fmla="*/ 235557 h 1049068"/>
                  <a:gd name="connsiteX4" fmla="*/ 1015999 w 1220284"/>
                  <a:gd name="connsiteY4" fmla="*/ 758071 h 1049068"/>
                  <a:gd name="connsiteX5" fmla="*/ 595085 w 1220284"/>
                  <a:gd name="connsiteY5" fmla="*/ 946757 h 1049068"/>
                  <a:gd name="connsiteX6" fmla="*/ 362856 w 1220284"/>
                  <a:gd name="connsiteY6" fmla="*/ 1048357 h 1049068"/>
                  <a:gd name="connsiteX7" fmla="*/ 24379 w 1220284"/>
                  <a:gd name="connsiteY7" fmla="*/ 1012299 h 1049068"/>
                  <a:gd name="connsiteX8" fmla="*/ 0 w 1220284"/>
                  <a:gd name="connsiteY8" fmla="*/ 1004313 h 1049068"/>
                  <a:gd name="connsiteX0-1" fmla="*/ 0 w 1195690"/>
                  <a:gd name="connsiteY0-2" fmla="*/ 0 h 1049068"/>
                  <a:gd name="connsiteX1-3" fmla="*/ 1112432 w 1195690"/>
                  <a:gd name="connsiteY1-4" fmla="*/ 0 h 1049068"/>
                  <a:gd name="connsiteX2-5" fmla="*/ 1132113 w 1195690"/>
                  <a:gd name="connsiteY2-6" fmla="*/ 33831 h 1049068"/>
                  <a:gd name="connsiteX3-7" fmla="*/ 1193799 w 1195690"/>
                  <a:gd name="connsiteY3-8" fmla="*/ 356207 h 1049068"/>
                  <a:gd name="connsiteX4-9" fmla="*/ 1015999 w 1195690"/>
                  <a:gd name="connsiteY4-10" fmla="*/ 758071 h 1049068"/>
                  <a:gd name="connsiteX5-11" fmla="*/ 595085 w 1195690"/>
                  <a:gd name="connsiteY5-12" fmla="*/ 946757 h 1049068"/>
                  <a:gd name="connsiteX6-13" fmla="*/ 362856 w 1195690"/>
                  <a:gd name="connsiteY6-14" fmla="*/ 1048357 h 1049068"/>
                  <a:gd name="connsiteX7-15" fmla="*/ 24379 w 1195690"/>
                  <a:gd name="connsiteY7-16" fmla="*/ 1012299 h 1049068"/>
                  <a:gd name="connsiteX8-17" fmla="*/ 0 w 1195690"/>
                  <a:gd name="connsiteY8-18" fmla="*/ 1004313 h 1049068"/>
                  <a:gd name="connsiteX9" fmla="*/ 0 w 1195690"/>
                  <a:gd name="connsiteY9" fmla="*/ 0 h 1049068"/>
                  <a:gd name="connsiteX0-19" fmla="*/ 0 w 1195690"/>
                  <a:gd name="connsiteY0-20" fmla="*/ 0 h 1049068"/>
                  <a:gd name="connsiteX1-21" fmla="*/ 1112432 w 1195690"/>
                  <a:gd name="connsiteY1-22" fmla="*/ 0 h 1049068"/>
                  <a:gd name="connsiteX2-23" fmla="*/ 1132113 w 1195690"/>
                  <a:gd name="connsiteY2-24" fmla="*/ 33831 h 1049068"/>
                  <a:gd name="connsiteX3-25" fmla="*/ 1193799 w 1195690"/>
                  <a:gd name="connsiteY3-26" fmla="*/ 356207 h 1049068"/>
                  <a:gd name="connsiteX4-27" fmla="*/ 1015999 w 1195690"/>
                  <a:gd name="connsiteY4-28" fmla="*/ 758071 h 1049068"/>
                  <a:gd name="connsiteX5-29" fmla="*/ 703035 w 1195690"/>
                  <a:gd name="connsiteY5-30" fmla="*/ 972157 h 1049068"/>
                  <a:gd name="connsiteX6-31" fmla="*/ 362856 w 1195690"/>
                  <a:gd name="connsiteY6-32" fmla="*/ 1048357 h 1049068"/>
                  <a:gd name="connsiteX7-33" fmla="*/ 24379 w 1195690"/>
                  <a:gd name="connsiteY7-34" fmla="*/ 1012299 h 1049068"/>
                  <a:gd name="connsiteX8-35" fmla="*/ 0 w 1195690"/>
                  <a:gd name="connsiteY8-36" fmla="*/ 1004313 h 1049068"/>
                  <a:gd name="connsiteX9-37" fmla="*/ 0 w 1195690"/>
                  <a:gd name="connsiteY9-38" fmla="*/ 0 h 10490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Lst>
                <a:rect l="l" t="t" r="r" b="b"/>
                <a:pathLst>
                  <a:path w="1195690" h="1049068">
                    <a:moveTo>
                      <a:pt x="0" y="0"/>
                    </a:moveTo>
                    <a:lnTo>
                      <a:pt x="1112432" y="0"/>
                    </a:lnTo>
                    <a:lnTo>
                      <a:pt x="1132113" y="33831"/>
                    </a:lnTo>
                    <a:cubicBezTo>
                      <a:pt x="1178831" y="104475"/>
                      <a:pt x="1202871" y="254607"/>
                      <a:pt x="1193799" y="356207"/>
                    </a:cubicBezTo>
                    <a:cubicBezTo>
                      <a:pt x="1181704" y="491674"/>
                      <a:pt x="1097793" y="655413"/>
                      <a:pt x="1015999" y="758071"/>
                    </a:cubicBezTo>
                    <a:cubicBezTo>
                      <a:pt x="934205" y="860729"/>
                      <a:pt x="703035" y="972157"/>
                      <a:pt x="703035" y="972157"/>
                    </a:cubicBezTo>
                    <a:cubicBezTo>
                      <a:pt x="594178" y="1020538"/>
                      <a:pt x="476551" y="1043519"/>
                      <a:pt x="362856" y="1048357"/>
                    </a:cubicBezTo>
                    <a:cubicBezTo>
                      <a:pt x="277585" y="1051986"/>
                      <a:pt x="143328" y="1042007"/>
                      <a:pt x="24379" y="1012299"/>
                    </a:cubicBezTo>
                    <a:lnTo>
                      <a:pt x="0" y="1004313"/>
                    </a:lnTo>
                    <a:lnTo>
                      <a:pt x="0" y="0"/>
                    </a:lnTo>
                    <a:close/>
                  </a:path>
                </a:pathLst>
              </a:custGeom>
              <a:solidFill>
                <a:srgbClr val="FFD3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298774" y="308631"/>
                <a:ext cx="1398270" cy="1352550"/>
                <a:chOff x="285750" y="304800"/>
                <a:chExt cx="1398270" cy="1352550"/>
              </a:xfrm>
            </p:grpSpPr>
            <p:sp>
              <p:nvSpPr>
                <p:cNvPr id="15" name="任意多边形: 形状 14"/>
                <p:cNvSpPr/>
                <p:nvPr/>
              </p:nvSpPr>
              <p:spPr>
                <a:xfrm>
                  <a:off x="1386840" y="304800"/>
                  <a:ext cx="243840" cy="22860"/>
                </a:xfrm>
                <a:custGeom>
                  <a:avLst/>
                  <a:gdLst>
                    <a:gd name="connsiteX0" fmla="*/ 0 w 243840"/>
                    <a:gd name="connsiteY0" fmla="*/ 0 h 22860"/>
                    <a:gd name="connsiteX1" fmla="*/ 243840 w 243840"/>
                    <a:gd name="connsiteY1" fmla="*/ 22860 h 22860"/>
                  </a:gdLst>
                  <a:ahLst/>
                  <a:cxnLst>
                    <a:cxn ang="0">
                      <a:pos x="connsiteX0" y="connsiteY0"/>
                    </a:cxn>
                    <a:cxn ang="0">
                      <a:pos x="connsiteX1" y="connsiteY1"/>
                    </a:cxn>
                  </a:cxnLst>
                  <a:rect l="l" t="t" r="r" b="b"/>
                  <a:pathLst>
                    <a:path w="243840" h="22860">
                      <a:moveTo>
                        <a:pt x="0" y="0"/>
                      </a:moveTo>
                      <a:cubicBezTo>
                        <a:pt x="97155" y="4445"/>
                        <a:pt x="194310" y="8890"/>
                        <a:pt x="243840" y="22860"/>
                      </a:cubicBez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a:off x="1310640" y="701040"/>
                  <a:ext cx="373380" cy="228600"/>
                </a:xfrm>
                <a:custGeom>
                  <a:avLst/>
                  <a:gdLst>
                    <a:gd name="connsiteX0" fmla="*/ 0 w 373380"/>
                    <a:gd name="connsiteY0" fmla="*/ 0 h 228600"/>
                    <a:gd name="connsiteX1" fmla="*/ 373380 w 373380"/>
                    <a:gd name="connsiteY1" fmla="*/ 228600 h 228600"/>
                  </a:gdLst>
                  <a:ahLst/>
                  <a:cxnLst>
                    <a:cxn ang="0">
                      <a:pos x="connsiteX0" y="connsiteY0"/>
                    </a:cxn>
                    <a:cxn ang="0">
                      <a:pos x="connsiteX1" y="connsiteY1"/>
                    </a:cxn>
                  </a:cxnLst>
                  <a:rect l="l" t="t" r="r" b="b"/>
                  <a:pathLst>
                    <a:path w="373380" h="228600">
                      <a:moveTo>
                        <a:pt x="0" y="0"/>
                      </a:moveTo>
                      <a:lnTo>
                        <a:pt x="373380" y="228600"/>
                      </a:ln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1014413" y="985838"/>
                  <a:ext cx="180975" cy="180975"/>
                </a:xfrm>
                <a:prstGeom prst="line">
                  <a:avLst/>
                </a:prstGeom>
                <a:ln w="34925" cap="rnd">
                  <a:solidFill>
                    <a:srgbClr val="01034B"/>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85750" y="1262255"/>
                  <a:ext cx="0" cy="290320"/>
                </a:xfrm>
                <a:prstGeom prst="line">
                  <a:avLst/>
                </a:prstGeom>
                <a:ln w="34925" cap="rnd">
                  <a:solidFill>
                    <a:srgbClr val="01034B"/>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18"/>
                <p:cNvSpPr/>
                <p:nvPr/>
              </p:nvSpPr>
              <p:spPr>
                <a:xfrm>
                  <a:off x="676275" y="1214438"/>
                  <a:ext cx="133350" cy="442912"/>
                </a:xfrm>
                <a:custGeom>
                  <a:avLst/>
                  <a:gdLst>
                    <a:gd name="connsiteX0" fmla="*/ 0 w 133350"/>
                    <a:gd name="connsiteY0" fmla="*/ 0 h 442912"/>
                    <a:gd name="connsiteX1" fmla="*/ 104775 w 133350"/>
                    <a:gd name="connsiteY1" fmla="*/ 285750 h 442912"/>
                    <a:gd name="connsiteX2" fmla="*/ 133350 w 133350"/>
                    <a:gd name="connsiteY2" fmla="*/ 442912 h 442912"/>
                  </a:gdLst>
                  <a:ahLst/>
                  <a:cxnLst>
                    <a:cxn ang="0">
                      <a:pos x="connsiteX0" y="connsiteY0"/>
                    </a:cxn>
                    <a:cxn ang="0">
                      <a:pos x="connsiteX1" y="connsiteY1"/>
                    </a:cxn>
                    <a:cxn ang="0">
                      <a:pos x="connsiteX2" y="connsiteY2"/>
                    </a:cxn>
                  </a:cxnLst>
                  <a:rect l="l" t="t" r="r" b="b"/>
                  <a:pathLst>
                    <a:path w="133350" h="442912">
                      <a:moveTo>
                        <a:pt x="0" y="0"/>
                      </a:moveTo>
                      <a:cubicBezTo>
                        <a:pt x="41275" y="105965"/>
                        <a:pt x="82550" y="211931"/>
                        <a:pt x="104775" y="285750"/>
                      </a:cubicBezTo>
                      <a:cubicBezTo>
                        <a:pt x="127000" y="359569"/>
                        <a:pt x="126206" y="417512"/>
                        <a:pt x="133350" y="442912"/>
                      </a:cubicBezTo>
                    </a:path>
                  </a:pathLst>
                </a:custGeom>
                <a:noFill/>
                <a:ln w="34925" cap="rnd">
                  <a:solidFill>
                    <a:srgbClr val="0103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1" name="任意多边形: 形状 10"/>
            <p:cNvSpPr/>
            <p:nvPr/>
          </p:nvSpPr>
          <p:spPr>
            <a:xfrm>
              <a:off x="-9525" y="-4763"/>
              <a:ext cx="882675" cy="779120"/>
            </a:xfrm>
            <a:custGeom>
              <a:avLst/>
              <a:gdLst>
                <a:gd name="connsiteX0" fmla="*/ 852488 w 882675"/>
                <a:gd name="connsiteY0" fmla="*/ 0 h 779120"/>
                <a:gd name="connsiteX1" fmla="*/ 881063 w 882675"/>
                <a:gd name="connsiteY1" fmla="*/ 185738 h 779120"/>
                <a:gd name="connsiteX2" fmla="*/ 809625 w 882675"/>
                <a:gd name="connsiteY2" fmla="*/ 428626 h 779120"/>
                <a:gd name="connsiteX3" fmla="*/ 628650 w 882675"/>
                <a:gd name="connsiteY3" fmla="*/ 666751 h 779120"/>
                <a:gd name="connsiteX4" fmla="*/ 428625 w 882675"/>
                <a:gd name="connsiteY4" fmla="*/ 757238 h 779120"/>
                <a:gd name="connsiteX5" fmla="*/ 214313 w 882675"/>
                <a:gd name="connsiteY5" fmla="*/ 771526 h 779120"/>
                <a:gd name="connsiteX6" fmla="*/ 0 w 882675"/>
                <a:gd name="connsiteY6" fmla="*/ 657226 h 77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2675" h="779120">
                  <a:moveTo>
                    <a:pt x="852488" y="0"/>
                  </a:moveTo>
                  <a:cubicBezTo>
                    <a:pt x="870347" y="57150"/>
                    <a:pt x="888207" y="114300"/>
                    <a:pt x="881063" y="185738"/>
                  </a:cubicBezTo>
                  <a:cubicBezTo>
                    <a:pt x="873919" y="257176"/>
                    <a:pt x="851694" y="348457"/>
                    <a:pt x="809625" y="428626"/>
                  </a:cubicBezTo>
                  <a:cubicBezTo>
                    <a:pt x="767556" y="508795"/>
                    <a:pt x="692150" y="611982"/>
                    <a:pt x="628650" y="666751"/>
                  </a:cubicBezTo>
                  <a:cubicBezTo>
                    <a:pt x="565150" y="721520"/>
                    <a:pt x="497681" y="739776"/>
                    <a:pt x="428625" y="757238"/>
                  </a:cubicBezTo>
                  <a:cubicBezTo>
                    <a:pt x="359569" y="774700"/>
                    <a:pt x="285750" y="788195"/>
                    <a:pt x="214313" y="771526"/>
                  </a:cubicBezTo>
                  <a:cubicBezTo>
                    <a:pt x="142875" y="754857"/>
                    <a:pt x="19050" y="664370"/>
                    <a:pt x="0" y="657226"/>
                  </a:cubicBezTo>
                </a:path>
              </a:pathLst>
            </a:custGeom>
            <a:noFill/>
            <a:ln w="34925" cap="rnd">
              <a:solidFill>
                <a:srgbClr val="0103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a:off x="80933" y="-9525"/>
              <a:ext cx="549429" cy="458602"/>
            </a:xfrm>
            <a:custGeom>
              <a:avLst/>
              <a:gdLst>
                <a:gd name="connsiteX0" fmla="*/ 152430 w 549429"/>
                <a:gd name="connsiteY0" fmla="*/ 309563 h 458602"/>
                <a:gd name="connsiteX1" fmla="*/ 238155 w 549429"/>
                <a:gd name="connsiteY1" fmla="*/ 314325 h 458602"/>
                <a:gd name="connsiteX2" fmla="*/ 266730 w 549429"/>
                <a:gd name="connsiteY2" fmla="*/ 247650 h 458602"/>
                <a:gd name="connsiteX3" fmla="*/ 247680 w 549429"/>
                <a:gd name="connsiteY3" fmla="*/ 152400 h 458602"/>
                <a:gd name="connsiteX4" fmla="*/ 185767 w 549429"/>
                <a:gd name="connsiteY4" fmla="*/ 114300 h 458602"/>
                <a:gd name="connsiteX5" fmla="*/ 109567 w 549429"/>
                <a:gd name="connsiteY5" fmla="*/ 128588 h 458602"/>
                <a:gd name="connsiteX6" fmla="*/ 33367 w 549429"/>
                <a:gd name="connsiteY6" fmla="*/ 214313 h 458602"/>
                <a:gd name="connsiteX7" fmla="*/ 30 w 549429"/>
                <a:gd name="connsiteY7" fmla="*/ 319088 h 458602"/>
                <a:gd name="connsiteX8" fmla="*/ 28605 w 549429"/>
                <a:gd name="connsiteY8" fmla="*/ 381000 h 458602"/>
                <a:gd name="connsiteX9" fmla="*/ 85755 w 549429"/>
                <a:gd name="connsiteY9" fmla="*/ 438150 h 458602"/>
                <a:gd name="connsiteX10" fmla="*/ 252442 w 549429"/>
                <a:gd name="connsiteY10" fmla="*/ 457200 h 458602"/>
                <a:gd name="connsiteX11" fmla="*/ 385792 w 549429"/>
                <a:gd name="connsiteY11" fmla="*/ 404813 h 458602"/>
                <a:gd name="connsiteX12" fmla="*/ 500092 w 549429"/>
                <a:gd name="connsiteY12" fmla="*/ 300038 h 458602"/>
                <a:gd name="connsiteX13" fmla="*/ 528667 w 549429"/>
                <a:gd name="connsiteY13" fmla="*/ 223838 h 458602"/>
                <a:gd name="connsiteX14" fmla="*/ 542955 w 549429"/>
                <a:gd name="connsiteY14" fmla="*/ 138113 h 458602"/>
                <a:gd name="connsiteX15" fmla="*/ 547717 w 549429"/>
                <a:gd name="connsiteY15" fmla="*/ 80963 h 458602"/>
                <a:gd name="connsiteX16" fmla="*/ 514380 w 549429"/>
                <a:gd name="connsiteY16" fmla="*/ 0 h 45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9429" h="458602">
                  <a:moveTo>
                    <a:pt x="152430" y="309563"/>
                  </a:moveTo>
                  <a:cubicBezTo>
                    <a:pt x="185767" y="317103"/>
                    <a:pt x="219105" y="324644"/>
                    <a:pt x="238155" y="314325"/>
                  </a:cubicBezTo>
                  <a:cubicBezTo>
                    <a:pt x="257205" y="304006"/>
                    <a:pt x="265143" y="274637"/>
                    <a:pt x="266730" y="247650"/>
                  </a:cubicBezTo>
                  <a:cubicBezTo>
                    <a:pt x="268317" y="220663"/>
                    <a:pt x="261174" y="174625"/>
                    <a:pt x="247680" y="152400"/>
                  </a:cubicBezTo>
                  <a:cubicBezTo>
                    <a:pt x="234186" y="130175"/>
                    <a:pt x="208786" y="118269"/>
                    <a:pt x="185767" y="114300"/>
                  </a:cubicBezTo>
                  <a:cubicBezTo>
                    <a:pt x="162748" y="110331"/>
                    <a:pt x="134967" y="111919"/>
                    <a:pt x="109567" y="128588"/>
                  </a:cubicBezTo>
                  <a:cubicBezTo>
                    <a:pt x="84167" y="145257"/>
                    <a:pt x="51623" y="182563"/>
                    <a:pt x="33367" y="214313"/>
                  </a:cubicBezTo>
                  <a:cubicBezTo>
                    <a:pt x="15111" y="246063"/>
                    <a:pt x="824" y="291307"/>
                    <a:pt x="30" y="319088"/>
                  </a:cubicBezTo>
                  <a:cubicBezTo>
                    <a:pt x="-764" y="346869"/>
                    <a:pt x="14318" y="361156"/>
                    <a:pt x="28605" y="381000"/>
                  </a:cubicBezTo>
                  <a:cubicBezTo>
                    <a:pt x="42892" y="400844"/>
                    <a:pt x="48449" y="425450"/>
                    <a:pt x="85755" y="438150"/>
                  </a:cubicBezTo>
                  <a:cubicBezTo>
                    <a:pt x="123061" y="450850"/>
                    <a:pt x="202436" y="462756"/>
                    <a:pt x="252442" y="457200"/>
                  </a:cubicBezTo>
                  <a:cubicBezTo>
                    <a:pt x="302448" y="451644"/>
                    <a:pt x="344517" y="431007"/>
                    <a:pt x="385792" y="404813"/>
                  </a:cubicBezTo>
                  <a:cubicBezTo>
                    <a:pt x="427067" y="378619"/>
                    <a:pt x="476280" y="330200"/>
                    <a:pt x="500092" y="300038"/>
                  </a:cubicBezTo>
                  <a:cubicBezTo>
                    <a:pt x="523904" y="269876"/>
                    <a:pt x="521523" y="250825"/>
                    <a:pt x="528667" y="223838"/>
                  </a:cubicBezTo>
                  <a:cubicBezTo>
                    <a:pt x="535811" y="196851"/>
                    <a:pt x="539780" y="161925"/>
                    <a:pt x="542955" y="138113"/>
                  </a:cubicBezTo>
                  <a:cubicBezTo>
                    <a:pt x="546130" y="114300"/>
                    <a:pt x="552480" y="103982"/>
                    <a:pt x="547717" y="80963"/>
                  </a:cubicBezTo>
                  <a:cubicBezTo>
                    <a:pt x="542955" y="57944"/>
                    <a:pt x="521524" y="13494"/>
                    <a:pt x="514380" y="0"/>
                  </a:cubicBezTo>
                </a:path>
              </a:pathLst>
            </a:custGeom>
            <a:noFill/>
            <a:ln w="34925" cap="rnd">
              <a:solidFill>
                <a:srgbClr val="0103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0" name="图片 19"/>
          <p:cNvPicPr>
            <a:picLocks noChangeAspect="1"/>
          </p:cNvPicPr>
          <p:nvPr userDrawn="1"/>
        </p:nvPicPr>
        <p:blipFill>
          <a:blip r:embed="rId2"/>
          <a:stretch>
            <a:fillRect/>
          </a:stretch>
        </p:blipFill>
        <p:spPr>
          <a:xfrm>
            <a:off x="10344150" y="5734144"/>
            <a:ext cx="2055768" cy="1290593"/>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4"/>
          <a:stretch>
            <a:fillRect/>
          </a:stretch>
        </p:blipFill>
        <p:spPr>
          <a:xfrm>
            <a:off x="0" y="-1"/>
            <a:ext cx="12192000" cy="687073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baike.baidu.com/item/%E7%BD%91%E7%BB%9C%E6%B5%81%E8%A1%8C%E8%AF%AD/4463690" TargetMode="Externa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182183" y="1893118"/>
            <a:ext cx="10147330" cy="1107996"/>
          </a:xfrm>
          <a:prstGeom prst="rect">
            <a:avLst/>
          </a:prstGeom>
          <a:noFill/>
        </p:spPr>
        <p:txBody>
          <a:bodyPr wrap="none" rtlCol="0">
            <a:spAutoFit/>
          </a:bodyPr>
          <a:lstStyle/>
          <a:p>
            <a:r>
              <a:rPr lang="en-US" altLang="zh-CN" sz="6600" dirty="0">
                <a:solidFill>
                  <a:srgbClr val="01034B"/>
                </a:solidFill>
                <a:latin typeface="迷你简菱心" panose="02010609000101010101" pitchFamily="49" charset="-122"/>
                <a:ea typeface="迷你简菱心" panose="02010609000101010101" pitchFamily="49" charset="-122"/>
                <a:cs typeface="+mn-ea"/>
                <a:sym typeface="+mn-lt"/>
              </a:rPr>
              <a:t>Z</a:t>
            </a:r>
            <a:r>
              <a:rPr lang="zh-CN" altLang="en-US" sz="6600" dirty="0">
                <a:solidFill>
                  <a:srgbClr val="01034B"/>
                </a:solidFill>
                <a:latin typeface="迷你简菱心" panose="02010609000101010101" pitchFamily="49" charset="-122"/>
                <a:ea typeface="迷你简菱心" panose="02010609000101010101" pitchFamily="49" charset="-122"/>
                <a:cs typeface="+mn-ea"/>
                <a:sym typeface="+mn-lt"/>
              </a:rPr>
              <a:t>世代青年的</a:t>
            </a:r>
            <a:r>
              <a:rPr lang="en-GB" altLang="zh-CN" sz="6600" dirty="0">
                <a:solidFill>
                  <a:srgbClr val="01034B"/>
                </a:solidFill>
                <a:latin typeface="锐字真言体免费商用" panose="02010600030101010101" pitchFamily="2" charset="-122"/>
                <a:ea typeface="锐字真言体免费商用" panose="02010600030101010101" pitchFamily="2" charset="-122"/>
                <a:cs typeface="+mn-ea"/>
                <a:sym typeface="+mn-lt"/>
              </a:rPr>
              <a:t>”</a:t>
            </a:r>
            <a:r>
              <a:rPr lang="zh-CN" altLang="en-US" sz="6600" dirty="0">
                <a:solidFill>
                  <a:srgbClr val="01034B"/>
                </a:solidFill>
                <a:latin typeface="迷你简菱心" panose="02010609000101010101" pitchFamily="49" charset="-122"/>
                <a:ea typeface="迷你简菱心" panose="02010609000101010101" pitchFamily="49" charset="-122"/>
                <a:cs typeface="+mn-ea"/>
                <a:sym typeface="+mn-lt"/>
              </a:rPr>
              <a:t>改革开放</a:t>
            </a:r>
            <a:r>
              <a:rPr lang="en-GB" altLang="zh-CN" sz="6600" dirty="0">
                <a:solidFill>
                  <a:srgbClr val="01034B"/>
                </a:solidFill>
                <a:latin typeface="锐字真言体免费商用" panose="02010600030101010101" pitchFamily="2" charset="-122"/>
                <a:ea typeface="锐字真言体免费商用" panose="02010600030101010101" pitchFamily="2" charset="-122"/>
                <a:cs typeface="+mn-ea"/>
                <a:sym typeface="+mn-lt"/>
              </a:rPr>
              <a:t>”</a:t>
            </a:r>
            <a:endParaRPr lang="zh-CN" altLang="en-US" sz="6600" dirty="0">
              <a:solidFill>
                <a:srgbClr val="01034B"/>
              </a:solidFill>
              <a:latin typeface="锐字真言体免费商用" panose="02010600030101010101" pitchFamily="2" charset="-122"/>
              <a:ea typeface="锐字真言体免费商用" panose="02010600030101010101" pitchFamily="2" charset="-122"/>
              <a:cs typeface="+mn-ea"/>
              <a:sym typeface="+mn-lt"/>
            </a:endParaRPr>
          </a:p>
        </p:txBody>
      </p:sp>
      <p:sp>
        <p:nvSpPr>
          <p:cNvPr id="11" name="文本框 10"/>
          <p:cNvSpPr txBox="1"/>
          <p:nvPr/>
        </p:nvSpPr>
        <p:spPr>
          <a:xfrm>
            <a:off x="8543576" y="5284921"/>
            <a:ext cx="2185214" cy="830997"/>
          </a:xfrm>
          <a:prstGeom prst="rect">
            <a:avLst/>
          </a:prstGeom>
          <a:noFill/>
        </p:spPr>
        <p:txBody>
          <a:bodyPr wrap="none" rtlCol="0">
            <a:spAutoFit/>
          </a:bodyPr>
          <a:lstStyle/>
          <a:p>
            <a:r>
              <a:rPr lang="zh-CN" altLang="en-US"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rPr>
              <a:t>演讲人</a:t>
            </a:r>
            <a:r>
              <a:rPr lang="en-GB" altLang="zh-CN"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rPr>
              <a:t>:</a:t>
            </a:r>
            <a:r>
              <a:rPr lang="zh-CN" altLang="en-US"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rPr>
              <a:t>高浩琦</a:t>
            </a:r>
            <a:endParaRPr lang="en-GB" altLang="zh-CN"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endParaRPr>
          </a:p>
          <a:p>
            <a:r>
              <a:rPr lang="zh-CN" altLang="en-US"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rPr>
              <a:t>   </a:t>
            </a:r>
            <a:r>
              <a:rPr lang="en-GB" altLang="zh-CN"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rPr>
              <a:t>2022.3.1</a:t>
            </a:r>
            <a:endParaRPr lang="en-US" altLang="zh-CN" sz="2400" dirty="0">
              <a:solidFill>
                <a:srgbClr val="01034B"/>
              </a:solidFill>
              <a:latin typeface="迷你简菱心" panose="02010609000101010101" pitchFamily="49" charset="-122"/>
              <a:ea typeface="迷你简菱心" panose="02010609000101010101" pitchFamily="49" charset="-122"/>
              <a:cs typeface="龚帆国潮体(淘宝搜龚帆字库可买单字授权)" panose="02000500000000000000" charset="-122"/>
              <a:sym typeface="+mn-lt"/>
            </a:endParaRPr>
          </a:p>
        </p:txBody>
      </p:sp>
      <p:grpSp>
        <p:nvGrpSpPr>
          <p:cNvPr id="32" name="组合 31"/>
          <p:cNvGrpSpPr/>
          <p:nvPr/>
        </p:nvGrpSpPr>
        <p:grpSpPr>
          <a:xfrm>
            <a:off x="3819465" y="4047123"/>
            <a:ext cx="3650110" cy="191788"/>
            <a:chOff x="4314484" y="4176338"/>
            <a:chExt cx="3650110" cy="191788"/>
          </a:xfrm>
        </p:grpSpPr>
        <p:sp>
          <p:nvSpPr>
            <p:cNvPr id="13" name="任意多边形: 形状 12"/>
            <p:cNvSpPr/>
            <p:nvPr/>
          </p:nvSpPr>
          <p:spPr>
            <a:xfrm>
              <a:off x="4314484" y="4176338"/>
              <a:ext cx="278965" cy="191788"/>
            </a:xfrm>
            <a:custGeom>
              <a:avLst/>
              <a:gdLst>
                <a:gd name="connsiteX0" fmla="*/ 73784 w 278964"/>
                <a:gd name="connsiteY0" fmla="*/ 147002 h 191788"/>
                <a:gd name="connsiteX1" fmla="*/ 72912 w 278964"/>
                <a:gd name="connsiteY1" fmla="*/ 147700 h 191788"/>
                <a:gd name="connsiteX2" fmla="*/ 80410 w 278964"/>
                <a:gd name="connsiteY2" fmla="*/ 138982 h 191788"/>
                <a:gd name="connsiteX3" fmla="*/ 101506 w 278964"/>
                <a:gd name="connsiteY3" fmla="*/ 117537 h 191788"/>
                <a:gd name="connsiteX4" fmla="*/ 128705 w 278964"/>
                <a:gd name="connsiteY4" fmla="*/ 93825 h 191788"/>
                <a:gd name="connsiteX5" fmla="*/ 130275 w 278964"/>
                <a:gd name="connsiteY5" fmla="*/ 92779 h 191788"/>
                <a:gd name="connsiteX6" fmla="*/ 136726 w 278964"/>
                <a:gd name="connsiteY6" fmla="*/ 88245 h 191788"/>
                <a:gd name="connsiteX7" fmla="*/ 150674 w 278964"/>
                <a:gd name="connsiteY7" fmla="*/ 79876 h 191788"/>
                <a:gd name="connsiteX8" fmla="*/ 153987 w 278964"/>
                <a:gd name="connsiteY8" fmla="*/ 78307 h 191788"/>
                <a:gd name="connsiteX9" fmla="*/ 150848 w 278964"/>
                <a:gd name="connsiteY9" fmla="*/ 79528 h 191788"/>
                <a:gd name="connsiteX10" fmla="*/ 156079 w 278964"/>
                <a:gd name="connsiteY10" fmla="*/ 77784 h 191788"/>
                <a:gd name="connsiteX11" fmla="*/ 153638 w 278964"/>
                <a:gd name="connsiteY11" fmla="*/ 77959 h 191788"/>
                <a:gd name="connsiteX12" fmla="*/ 148407 w 278964"/>
                <a:gd name="connsiteY12" fmla="*/ 77087 h 191788"/>
                <a:gd name="connsiteX13" fmla="*/ 147884 w 278964"/>
                <a:gd name="connsiteY13" fmla="*/ 76564 h 191788"/>
                <a:gd name="connsiteX14" fmla="*/ 153812 w 278964"/>
                <a:gd name="connsiteY14" fmla="*/ 80748 h 191788"/>
                <a:gd name="connsiteX15" fmla="*/ 153115 w 278964"/>
                <a:gd name="connsiteY15" fmla="*/ 80399 h 191788"/>
                <a:gd name="connsiteX16" fmla="*/ 159217 w 278964"/>
                <a:gd name="connsiteY16" fmla="*/ 85979 h 191788"/>
                <a:gd name="connsiteX17" fmla="*/ 179965 w 278964"/>
                <a:gd name="connsiteY17" fmla="*/ 109342 h 191788"/>
                <a:gd name="connsiteX18" fmla="*/ 182755 w 278964"/>
                <a:gd name="connsiteY18" fmla="*/ 113004 h 191788"/>
                <a:gd name="connsiteX19" fmla="*/ 186242 w 278964"/>
                <a:gd name="connsiteY19" fmla="*/ 117362 h 191788"/>
                <a:gd name="connsiteX20" fmla="*/ 195483 w 278964"/>
                <a:gd name="connsiteY20" fmla="*/ 130090 h 191788"/>
                <a:gd name="connsiteX21" fmla="*/ 218846 w 278964"/>
                <a:gd name="connsiteY21" fmla="*/ 165309 h 191788"/>
                <a:gd name="connsiteX22" fmla="*/ 263655 w 278964"/>
                <a:gd name="connsiteY22" fmla="*/ 176991 h 191788"/>
                <a:gd name="connsiteX23" fmla="*/ 275336 w 278964"/>
                <a:gd name="connsiteY23" fmla="*/ 132182 h 191788"/>
                <a:gd name="connsiteX24" fmla="*/ 204723 w 278964"/>
                <a:gd name="connsiteY24" fmla="*/ 38903 h 191788"/>
                <a:gd name="connsiteX25" fmla="*/ 135156 w 278964"/>
                <a:gd name="connsiteY25" fmla="*/ 15889 h 191788"/>
                <a:gd name="connsiteX26" fmla="*/ 64543 w 278964"/>
                <a:gd name="connsiteY26" fmla="*/ 62790 h 191788"/>
                <a:gd name="connsiteX27" fmla="*/ 17294 w 278964"/>
                <a:gd name="connsiteY27" fmla="*/ 114050 h 191788"/>
                <a:gd name="connsiteX28" fmla="*/ 28975 w 278964"/>
                <a:gd name="connsiteY28" fmla="*/ 158858 h 191788"/>
                <a:gd name="connsiteX29" fmla="*/ 73784 w 278964"/>
                <a:gd name="connsiteY29" fmla="*/ 147002 h 191788"/>
                <a:gd name="connsiteX30" fmla="*/ 73784 w 278964"/>
                <a:gd name="connsiteY30" fmla="*/ 147002 h 19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8964" h="191788">
                  <a:moveTo>
                    <a:pt x="73784" y="147002"/>
                  </a:moveTo>
                  <a:cubicBezTo>
                    <a:pt x="76399" y="142295"/>
                    <a:pt x="77446" y="142992"/>
                    <a:pt x="72912" y="147700"/>
                  </a:cubicBezTo>
                  <a:cubicBezTo>
                    <a:pt x="75528" y="144910"/>
                    <a:pt x="77969" y="141772"/>
                    <a:pt x="80410" y="138982"/>
                  </a:cubicBezTo>
                  <a:cubicBezTo>
                    <a:pt x="87209" y="131659"/>
                    <a:pt x="94183" y="124511"/>
                    <a:pt x="101506" y="117537"/>
                  </a:cubicBezTo>
                  <a:cubicBezTo>
                    <a:pt x="110224" y="109168"/>
                    <a:pt x="119290" y="101322"/>
                    <a:pt x="128705" y="93825"/>
                  </a:cubicBezTo>
                  <a:cubicBezTo>
                    <a:pt x="123824" y="97835"/>
                    <a:pt x="127834" y="94522"/>
                    <a:pt x="130275" y="92779"/>
                  </a:cubicBezTo>
                  <a:cubicBezTo>
                    <a:pt x="132367" y="91209"/>
                    <a:pt x="134459" y="89815"/>
                    <a:pt x="136726" y="88245"/>
                  </a:cubicBezTo>
                  <a:cubicBezTo>
                    <a:pt x="141259" y="85281"/>
                    <a:pt x="145792" y="82317"/>
                    <a:pt x="150674" y="79876"/>
                  </a:cubicBezTo>
                  <a:cubicBezTo>
                    <a:pt x="151720" y="79353"/>
                    <a:pt x="152940" y="78830"/>
                    <a:pt x="153987" y="78307"/>
                  </a:cubicBezTo>
                  <a:cubicBezTo>
                    <a:pt x="158171" y="76041"/>
                    <a:pt x="151894" y="80574"/>
                    <a:pt x="150848" y="79528"/>
                  </a:cubicBezTo>
                  <a:cubicBezTo>
                    <a:pt x="151023" y="79702"/>
                    <a:pt x="155556" y="78133"/>
                    <a:pt x="156079" y="77784"/>
                  </a:cubicBezTo>
                  <a:cubicBezTo>
                    <a:pt x="162181" y="75518"/>
                    <a:pt x="149453" y="77784"/>
                    <a:pt x="153638" y="77959"/>
                  </a:cubicBezTo>
                  <a:cubicBezTo>
                    <a:pt x="142479" y="77610"/>
                    <a:pt x="145966" y="76389"/>
                    <a:pt x="148407" y="77087"/>
                  </a:cubicBezTo>
                  <a:cubicBezTo>
                    <a:pt x="149976" y="77610"/>
                    <a:pt x="153289" y="79005"/>
                    <a:pt x="147884" y="76564"/>
                  </a:cubicBezTo>
                  <a:cubicBezTo>
                    <a:pt x="140387" y="73251"/>
                    <a:pt x="153464" y="80748"/>
                    <a:pt x="153812" y="80748"/>
                  </a:cubicBezTo>
                  <a:cubicBezTo>
                    <a:pt x="152069" y="81097"/>
                    <a:pt x="147187" y="75343"/>
                    <a:pt x="153115" y="80399"/>
                  </a:cubicBezTo>
                  <a:cubicBezTo>
                    <a:pt x="155207" y="82143"/>
                    <a:pt x="157299" y="84061"/>
                    <a:pt x="159217" y="85979"/>
                  </a:cubicBezTo>
                  <a:cubicBezTo>
                    <a:pt x="166540" y="93302"/>
                    <a:pt x="173514" y="101148"/>
                    <a:pt x="179965" y="109342"/>
                  </a:cubicBezTo>
                  <a:cubicBezTo>
                    <a:pt x="180837" y="110563"/>
                    <a:pt x="185719" y="116665"/>
                    <a:pt x="182755" y="113004"/>
                  </a:cubicBezTo>
                  <a:cubicBezTo>
                    <a:pt x="179616" y="108993"/>
                    <a:pt x="185544" y="116491"/>
                    <a:pt x="186242" y="117362"/>
                  </a:cubicBezTo>
                  <a:cubicBezTo>
                    <a:pt x="189380" y="121547"/>
                    <a:pt x="192519" y="125906"/>
                    <a:pt x="195483" y="130090"/>
                  </a:cubicBezTo>
                  <a:cubicBezTo>
                    <a:pt x="203677" y="141597"/>
                    <a:pt x="211523" y="153279"/>
                    <a:pt x="218846" y="165309"/>
                  </a:cubicBezTo>
                  <a:cubicBezTo>
                    <a:pt x="227738" y="179955"/>
                    <a:pt x="248486" y="186755"/>
                    <a:pt x="263655" y="176991"/>
                  </a:cubicBezTo>
                  <a:cubicBezTo>
                    <a:pt x="278300" y="167576"/>
                    <a:pt x="284926" y="147874"/>
                    <a:pt x="275336" y="132182"/>
                  </a:cubicBezTo>
                  <a:cubicBezTo>
                    <a:pt x="255111" y="99404"/>
                    <a:pt x="232445" y="65579"/>
                    <a:pt x="204723" y="38903"/>
                  </a:cubicBezTo>
                  <a:cubicBezTo>
                    <a:pt x="185370" y="20422"/>
                    <a:pt x="162530" y="6997"/>
                    <a:pt x="135156" y="15889"/>
                  </a:cubicBezTo>
                  <a:cubicBezTo>
                    <a:pt x="108306" y="24781"/>
                    <a:pt x="85291" y="44308"/>
                    <a:pt x="64543" y="62790"/>
                  </a:cubicBezTo>
                  <a:cubicBezTo>
                    <a:pt x="48154" y="77435"/>
                    <a:pt x="28104" y="94522"/>
                    <a:pt x="17294" y="114050"/>
                  </a:cubicBezTo>
                  <a:cubicBezTo>
                    <a:pt x="8925" y="129044"/>
                    <a:pt x="13109" y="150489"/>
                    <a:pt x="28975" y="158858"/>
                  </a:cubicBezTo>
                  <a:cubicBezTo>
                    <a:pt x="44493" y="166879"/>
                    <a:pt x="64892" y="163043"/>
                    <a:pt x="73784" y="147002"/>
                  </a:cubicBezTo>
                  <a:lnTo>
                    <a:pt x="73784" y="147002"/>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4" name="任意多边形: 形状 13"/>
            <p:cNvSpPr/>
            <p:nvPr/>
          </p:nvSpPr>
          <p:spPr>
            <a:xfrm>
              <a:off x="4720423" y="4185056"/>
              <a:ext cx="278965" cy="174353"/>
            </a:xfrm>
            <a:custGeom>
              <a:avLst/>
              <a:gdLst>
                <a:gd name="connsiteX0" fmla="*/ 216185 w 278964"/>
                <a:gd name="connsiteY0" fmla="*/ 36929 h 174353"/>
                <a:gd name="connsiteX1" fmla="*/ 216011 w 278964"/>
                <a:gd name="connsiteY1" fmla="*/ 35534 h 174353"/>
                <a:gd name="connsiteX2" fmla="*/ 209560 w 278964"/>
                <a:gd name="connsiteY2" fmla="*/ 45123 h 174353"/>
                <a:gd name="connsiteX3" fmla="*/ 201365 w 278964"/>
                <a:gd name="connsiteY3" fmla="*/ 56456 h 174353"/>
                <a:gd name="connsiteX4" fmla="*/ 200668 w 278964"/>
                <a:gd name="connsiteY4" fmla="*/ 57328 h 174353"/>
                <a:gd name="connsiteX5" fmla="*/ 195089 w 278964"/>
                <a:gd name="connsiteY5" fmla="*/ 64302 h 174353"/>
                <a:gd name="connsiteX6" fmla="*/ 170854 w 278964"/>
                <a:gd name="connsiteY6" fmla="*/ 91152 h 174353"/>
                <a:gd name="connsiteX7" fmla="*/ 159346 w 278964"/>
                <a:gd name="connsiteY7" fmla="*/ 101962 h 174353"/>
                <a:gd name="connsiteX8" fmla="*/ 152895 w 278964"/>
                <a:gd name="connsiteY8" fmla="*/ 107367 h 174353"/>
                <a:gd name="connsiteX9" fmla="*/ 154813 w 278964"/>
                <a:gd name="connsiteY9" fmla="*/ 105798 h 174353"/>
                <a:gd name="connsiteX10" fmla="*/ 151675 w 278964"/>
                <a:gd name="connsiteY10" fmla="*/ 107890 h 174353"/>
                <a:gd name="connsiteX11" fmla="*/ 145572 w 278964"/>
                <a:gd name="connsiteY11" fmla="*/ 111377 h 174353"/>
                <a:gd name="connsiteX12" fmla="*/ 142608 w 278964"/>
                <a:gd name="connsiteY12" fmla="*/ 112772 h 174353"/>
                <a:gd name="connsiteX13" fmla="*/ 146967 w 278964"/>
                <a:gd name="connsiteY13" fmla="*/ 110854 h 174353"/>
                <a:gd name="connsiteX14" fmla="*/ 142260 w 278964"/>
                <a:gd name="connsiteY14" fmla="*/ 112075 h 174353"/>
                <a:gd name="connsiteX15" fmla="*/ 155162 w 278964"/>
                <a:gd name="connsiteY15" fmla="*/ 112075 h 174353"/>
                <a:gd name="connsiteX16" fmla="*/ 152198 w 278964"/>
                <a:gd name="connsiteY16" fmla="*/ 111377 h 174353"/>
                <a:gd name="connsiteX17" fmla="*/ 149757 w 278964"/>
                <a:gd name="connsiteY17" fmla="*/ 110506 h 174353"/>
                <a:gd name="connsiteX18" fmla="*/ 154290 w 278964"/>
                <a:gd name="connsiteY18" fmla="*/ 112423 h 174353"/>
                <a:gd name="connsiteX19" fmla="*/ 148885 w 278964"/>
                <a:gd name="connsiteY19" fmla="*/ 109459 h 174353"/>
                <a:gd name="connsiteX20" fmla="*/ 137029 w 278964"/>
                <a:gd name="connsiteY20" fmla="*/ 101439 h 174353"/>
                <a:gd name="connsiteX21" fmla="*/ 136680 w 278964"/>
                <a:gd name="connsiteY21" fmla="*/ 100916 h 174353"/>
                <a:gd name="connsiteX22" fmla="*/ 131101 w 278964"/>
                <a:gd name="connsiteY22" fmla="*/ 96209 h 174353"/>
                <a:gd name="connsiteX23" fmla="*/ 118373 w 278964"/>
                <a:gd name="connsiteY23" fmla="*/ 84353 h 174353"/>
                <a:gd name="connsiteX24" fmla="*/ 96056 w 278964"/>
                <a:gd name="connsiteY24" fmla="*/ 61164 h 174353"/>
                <a:gd name="connsiteX25" fmla="*/ 68508 w 278964"/>
                <a:gd name="connsiteY25" fmla="*/ 29083 h 174353"/>
                <a:gd name="connsiteX26" fmla="*/ 22305 w 278964"/>
                <a:gd name="connsiteY26" fmla="*/ 29083 h 174353"/>
                <a:gd name="connsiteX27" fmla="*/ 22305 w 278964"/>
                <a:gd name="connsiteY27" fmla="*/ 75286 h 174353"/>
                <a:gd name="connsiteX28" fmla="*/ 104774 w 278964"/>
                <a:gd name="connsiteY28" fmla="*/ 158278 h 174353"/>
                <a:gd name="connsiteX29" fmla="*/ 134239 w 278964"/>
                <a:gd name="connsiteY29" fmla="*/ 173970 h 174353"/>
                <a:gd name="connsiteX30" fmla="*/ 177130 w 278964"/>
                <a:gd name="connsiteY30" fmla="*/ 168216 h 174353"/>
                <a:gd name="connsiteX31" fmla="*/ 236062 w 278964"/>
                <a:gd name="connsiteY31" fmla="*/ 116259 h 174353"/>
                <a:gd name="connsiteX32" fmla="*/ 279301 w 278964"/>
                <a:gd name="connsiteY32" fmla="*/ 54364 h 174353"/>
                <a:gd name="connsiteX33" fmla="*/ 256461 w 278964"/>
                <a:gd name="connsiteY33" fmla="*/ 14088 h 174353"/>
                <a:gd name="connsiteX34" fmla="*/ 216185 w 278964"/>
                <a:gd name="connsiteY34" fmla="*/ 36929 h 174353"/>
                <a:gd name="connsiteX35" fmla="*/ 216185 w 278964"/>
                <a:gd name="connsiteY35" fmla="*/ 36929 h 17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78964" h="174353">
                  <a:moveTo>
                    <a:pt x="216185" y="36929"/>
                  </a:moveTo>
                  <a:cubicBezTo>
                    <a:pt x="221590" y="23678"/>
                    <a:pt x="218103" y="32047"/>
                    <a:pt x="216011" y="35534"/>
                  </a:cubicBezTo>
                  <a:cubicBezTo>
                    <a:pt x="213919" y="38847"/>
                    <a:pt x="211827" y="41985"/>
                    <a:pt x="209560" y="45123"/>
                  </a:cubicBezTo>
                  <a:cubicBezTo>
                    <a:pt x="206945" y="48959"/>
                    <a:pt x="204155" y="52620"/>
                    <a:pt x="201365" y="56456"/>
                  </a:cubicBezTo>
                  <a:cubicBezTo>
                    <a:pt x="198053" y="60989"/>
                    <a:pt x="205724" y="51051"/>
                    <a:pt x="200668" y="57328"/>
                  </a:cubicBezTo>
                  <a:cubicBezTo>
                    <a:pt x="198750" y="59595"/>
                    <a:pt x="197007" y="62035"/>
                    <a:pt x="195089" y="64302"/>
                  </a:cubicBezTo>
                  <a:cubicBezTo>
                    <a:pt x="187417" y="73543"/>
                    <a:pt x="179397" y="82609"/>
                    <a:pt x="170854" y="91152"/>
                  </a:cubicBezTo>
                  <a:cubicBezTo>
                    <a:pt x="167192" y="94814"/>
                    <a:pt x="163356" y="98475"/>
                    <a:pt x="159346" y="101962"/>
                  </a:cubicBezTo>
                  <a:cubicBezTo>
                    <a:pt x="157777" y="103357"/>
                    <a:pt x="153593" y="105624"/>
                    <a:pt x="152895" y="107367"/>
                  </a:cubicBezTo>
                  <a:cubicBezTo>
                    <a:pt x="153244" y="106670"/>
                    <a:pt x="159346" y="103008"/>
                    <a:pt x="154813" y="105798"/>
                  </a:cubicBezTo>
                  <a:cubicBezTo>
                    <a:pt x="153767" y="106495"/>
                    <a:pt x="152721" y="107193"/>
                    <a:pt x="151675" y="107890"/>
                  </a:cubicBezTo>
                  <a:cubicBezTo>
                    <a:pt x="149582" y="108936"/>
                    <a:pt x="147665" y="110157"/>
                    <a:pt x="145572" y="111377"/>
                  </a:cubicBezTo>
                  <a:cubicBezTo>
                    <a:pt x="145224" y="111552"/>
                    <a:pt x="142783" y="112598"/>
                    <a:pt x="142608" y="112772"/>
                  </a:cubicBezTo>
                  <a:cubicBezTo>
                    <a:pt x="142783" y="112249"/>
                    <a:pt x="149408" y="110680"/>
                    <a:pt x="146967" y="110854"/>
                  </a:cubicBezTo>
                  <a:cubicBezTo>
                    <a:pt x="145921" y="111029"/>
                    <a:pt x="143306" y="111552"/>
                    <a:pt x="142260" y="112075"/>
                  </a:cubicBezTo>
                  <a:cubicBezTo>
                    <a:pt x="143306" y="111552"/>
                    <a:pt x="153244" y="110157"/>
                    <a:pt x="155162" y="112075"/>
                  </a:cubicBezTo>
                  <a:cubicBezTo>
                    <a:pt x="154639" y="111552"/>
                    <a:pt x="152895" y="111726"/>
                    <a:pt x="152198" y="111377"/>
                  </a:cubicBezTo>
                  <a:cubicBezTo>
                    <a:pt x="151675" y="111029"/>
                    <a:pt x="150454" y="110680"/>
                    <a:pt x="149757" y="110506"/>
                  </a:cubicBezTo>
                  <a:cubicBezTo>
                    <a:pt x="147316" y="110157"/>
                    <a:pt x="154116" y="112249"/>
                    <a:pt x="154290" y="112423"/>
                  </a:cubicBezTo>
                  <a:cubicBezTo>
                    <a:pt x="153767" y="111552"/>
                    <a:pt x="149757" y="110157"/>
                    <a:pt x="148885" y="109459"/>
                  </a:cubicBezTo>
                  <a:cubicBezTo>
                    <a:pt x="145049" y="107193"/>
                    <a:pt x="140167" y="104752"/>
                    <a:pt x="137029" y="101439"/>
                  </a:cubicBezTo>
                  <a:cubicBezTo>
                    <a:pt x="140690" y="105449"/>
                    <a:pt x="140342" y="104055"/>
                    <a:pt x="136680" y="100916"/>
                  </a:cubicBezTo>
                  <a:cubicBezTo>
                    <a:pt x="134762" y="99347"/>
                    <a:pt x="133019" y="97778"/>
                    <a:pt x="131101" y="96209"/>
                  </a:cubicBezTo>
                  <a:cubicBezTo>
                    <a:pt x="126742" y="92373"/>
                    <a:pt x="122558" y="88363"/>
                    <a:pt x="118373" y="84353"/>
                  </a:cubicBezTo>
                  <a:cubicBezTo>
                    <a:pt x="110702" y="76855"/>
                    <a:pt x="103205" y="69184"/>
                    <a:pt x="96056" y="61164"/>
                  </a:cubicBezTo>
                  <a:cubicBezTo>
                    <a:pt x="86641" y="50703"/>
                    <a:pt x="77226" y="40067"/>
                    <a:pt x="68508" y="29083"/>
                  </a:cubicBezTo>
                  <a:cubicBezTo>
                    <a:pt x="57698" y="15658"/>
                    <a:pt x="33289" y="17052"/>
                    <a:pt x="22305" y="29083"/>
                  </a:cubicBezTo>
                  <a:cubicBezTo>
                    <a:pt x="9228" y="43380"/>
                    <a:pt x="10797" y="60989"/>
                    <a:pt x="22305" y="75286"/>
                  </a:cubicBezTo>
                  <a:cubicBezTo>
                    <a:pt x="46540" y="105624"/>
                    <a:pt x="73565" y="135089"/>
                    <a:pt x="104774" y="158278"/>
                  </a:cubicBezTo>
                  <a:cubicBezTo>
                    <a:pt x="113666" y="164904"/>
                    <a:pt x="123430" y="170657"/>
                    <a:pt x="134239" y="173970"/>
                  </a:cubicBezTo>
                  <a:cubicBezTo>
                    <a:pt x="149234" y="178503"/>
                    <a:pt x="163531" y="175016"/>
                    <a:pt x="177130" y="168216"/>
                  </a:cubicBezTo>
                  <a:cubicBezTo>
                    <a:pt x="200145" y="156709"/>
                    <a:pt x="219498" y="135612"/>
                    <a:pt x="236062" y="116259"/>
                  </a:cubicBezTo>
                  <a:cubicBezTo>
                    <a:pt x="252276" y="97778"/>
                    <a:pt x="269886" y="77553"/>
                    <a:pt x="279301" y="54364"/>
                  </a:cubicBezTo>
                  <a:cubicBezTo>
                    <a:pt x="285752" y="38498"/>
                    <a:pt x="272327" y="17750"/>
                    <a:pt x="256461" y="14088"/>
                  </a:cubicBezTo>
                  <a:cubicBezTo>
                    <a:pt x="237456" y="9730"/>
                    <a:pt x="223159" y="19842"/>
                    <a:pt x="216185" y="36929"/>
                  </a:cubicBezTo>
                  <a:lnTo>
                    <a:pt x="216185" y="36929"/>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5" name="任意多边形: 形状 14"/>
            <p:cNvSpPr/>
            <p:nvPr/>
          </p:nvSpPr>
          <p:spPr>
            <a:xfrm>
              <a:off x="5150197" y="4176338"/>
              <a:ext cx="278965" cy="191788"/>
            </a:xfrm>
            <a:custGeom>
              <a:avLst/>
              <a:gdLst>
                <a:gd name="connsiteX0" fmla="*/ 73745 w 278964"/>
                <a:gd name="connsiteY0" fmla="*/ 147001 h 191788"/>
                <a:gd name="connsiteX1" fmla="*/ 72873 w 278964"/>
                <a:gd name="connsiteY1" fmla="*/ 147698 h 191788"/>
                <a:gd name="connsiteX2" fmla="*/ 80370 w 278964"/>
                <a:gd name="connsiteY2" fmla="*/ 138980 h 191788"/>
                <a:gd name="connsiteX3" fmla="*/ 101467 w 278964"/>
                <a:gd name="connsiteY3" fmla="*/ 117535 h 191788"/>
                <a:gd name="connsiteX4" fmla="*/ 128666 w 278964"/>
                <a:gd name="connsiteY4" fmla="*/ 93823 h 191788"/>
                <a:gd name="connsiteX5" fmla="*/ 130235 w 278964"/>
                <a:gd name="connsiteY5" fmla="*/ 92777 h 191788"/>
                <a:gd name="connsiteX6" fmla="*/ 136512 w 278964"/>
                <a:gd name="connsiteY6" fmla="*/ 88418 h 191788"/>
                <a:gd name="connsiteX7" fmla="*/ 150460 w 278964"/>
                <a:gd name="connsiteY7" fmla="*/ 80049 h 191788"/>
                <a:gd name="connsiteX8" fmla="*/ 153773 w 278964"/>
                <a:gd name="connsiteY8" fmla="*/ 78480 h 191788"/>
                <a:gd name="connsiteX9" fmla="*/ 150809 w 278964"/>
                <a:gd name="connsiteY9" fmla="*/ 79700 h 191788"/>
                <a:gd name="connsiteX10" fmla="*/ 156040 w 278964"/>
                <a:gd name="connsiteY10" fmla="*/ 77957 h 191788"/>
                <a:gd name="connsiteX11" fmla="*/ 153599 w 278964"/>
                <a:gd name="connsiteY11" fmla="*/ 78131 h 191788"/>
                <a:gd name="connsiteX12" fmla="*/ 148368 w 278964"/>
                <a:gd name="connsiteY12" fmla="*/ 77259 h 191788"/>
                <a:gd name="connsiteX13" fmla="*/ 147845 w 278964"/>
                <a:gd name="connsiteY13" fmla="*/ 76736 h 191788"/>
                <a:gd name="connsiteX14" fmla="*/ 153773 w 278964"/>
                <a:gd name="connsiteY14" fmla="*/ 80746 h 191788"/>
                <a:gd name="connsiteX15" fmla="*/ 153076 w 278964"/>
                <a:gd name="connsiteY15" fmla="*/ 80398 h 191788"/>
                <a:gd name="connsiteX16" fmla="*/ 159178 w 278964"/>
                <a:gd name="connsiteY16" fmla="*/ 85977 h 191788"/>
                <a:gd name="connsiteX17" fmla="*/ 179926 w 278964"/>
                <a:gd name="connsiteY17" fmla="*/ 109340 h 191788"/>
                <a:gd name="connsiteX18" fmla="*/ 182716 w 278964"/>
                <a:gd name="connsiteY18" fmla="*/ 113002 h 191788"/>
                <a:gd name="connsiteX19" fmla="*/ 186028 w 278964"/>
                <a:gd name="connsiteY19" fmla="*/ 117535 h 191788"/>
                <a:gd name="connsiteX20" fmla="*/ 195269 w 278964"/>
                <a:gd name="connsiteY20" fmla="*/ 130263 h 191788"/>
                <a:gd name="connsiteX21" fmla="*/ 218632 w 278964"/>
                <a:gd name="connsiteY21" fmla="*/ 165482 h 191788"/>
                <a:gd name="connsiteX22" fmla="*/ 263441 w 278964"/>
                <a:gd name="connsiteY22" fmla="*/ 177164 h 191788"/>
                <a:gd name="connsiteX23" fmla="*/ 275123 w 278964"/>
                <a:gd name="connsiteY23" fmla="*/ 132355 h 191788"/>
                <a:gd name="connsiteX24" fmla="*/ 204510 w 278964"/>
                <a:gd name="connsiteY24" fmla="*/ 39076 h 191788"/>
                <a:gd name="connsiteX25" fmla="*/ 134943 w 278964"/>
                <a:gd name="connsiteY25" fmla="*/ 15887 h 191788"/>
                <a:gd name="connsiteX26" fmla="*/ 64504 w 278964"/>
                <a:gd name="connsiteY26" fmla="*/ 62614 h 191788"/>
                <a:gd name="connsiteX27" fmla="*/ 17255 w 278964"/>
                <a:gd name="connsiteY27" fmla="*/ 113873 h 191788"/>
                <a:gd name="connsiteX28" fmla="*/ 28936 w 278964"/>
                <a:gd name="connsiteY28" fmla="*/ 158682 h 191788"/>
                <a:gd name="connsiteX29" fmla="*/ 73745 w 278964"/>
                <a:gd name="connsiteY29" fmla="*/ 147001 h 191788"/>
                <a:gd name="connsiteX30" fmla="*/ 73745 w 278964"/>
                <a:gd name="connsiteY30" fmla="*/ 147001 h 19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8964" h="191788">
                  <a:moveTo>
                    <a:pt x="73745" y="147001"/>
                  </a:moveTo>
                  <a:cubicBezTo>
                    <a:pt x="76360" y="142293"/>
                    <a:pt x="77406" y="142990"/>
                    <a:pt x="72873" y="147698"/>
                  </a:cubicBezTo>
                  <a:cubicBezTo>
                    <a:pt x="75488" y="144908"/>
                    <a:pt x="77929" y="141770"/>
                    <a:pt x="80370" y="138980"/>
                  </a:cubicBezTo>
                  <a:cubicBezTo>
                    <a:pt x="87170" y="131657"/>
                    <a:pt x="94319" y="124509"/>
                    <a:pt x="101467" y="117535"/>
                  </a:cubicBezTo>
                  <a:cubicBezTo>
                    <a:pt x="110185" y="109166"/>
                    <a:pt x="119251" y="101320"/>
                    <a:pt x="128666" y="93823"/>
                  </a:cubicBezTo>
                  <a:cubicBezTo>
                    <a:pt x="123610" y="97833"/>
                    <a:pt x="127794" y="94520"/>
                    <a:pt x="130235" y="92777"/>
                  </a:cubicBezTo>
                  <a:cubicBezTo>
                    <a:pt x="132328" y="91208"/>
                    <a:pt x="134420" y="89813"/>
                    <a:pt x="136512" y="88418"/>
                  </a:cubicBezTo>
                  <a:cubicBezTo>
                    <a:pt x="141045" y="85454"/>
                    <a:pt x="145578" y="82490"/>
                    <a:pt x="150460" y="80049"/>
                  </a:cubicBezTo>
                  <a:cubicBezTo>
                    <a:pt x="151506" y="79526"/>
                    <a:pt x="152727" y="79003"/>
                    <a:pt x="153773" y="78480"/>
                  </a:cubicBezTo>
                  <a:cubicBezTo>
                    <a:pt x="157958" y="76213"/>
                    <a:pt x="151681" y="80746"/>
                    <a:pt x="150809" y="79700"/>
                  </a:cubicBezTo>
                  <a:cubicBezTo>
                    <a:pt x="150983" y="79875"/>
                    <a:pt x="155517" y="78305"/>
                    <a:pt x="156040" y="77957"/>
                  </a:cubicBezTo>
                  <a:cubicBezTo>
                    <a:pt x="162142" y="75690"/>
                    <a:pt x="149414" y="77957"/>
                    <a:pt x="153599" y="78131"/>
                  </a:cubicBezTo>
                  <a:cubicBezTo>
                    <a:pt x="142440" y="77782"/>
                    <a:pt x="145927" y="76562"/>
                    <a:pt x="148368" y="77259"/>
                  </a:cubicBezTo>
                  <a:cubicBezTo>
                    <a:pt x="149937" y="77782"/>
                    <a:pt x="153250" y="79177"/>
                    <a:pt x="147845" y="76736"/>
                  </a:cubicBezTo>
                  <a:cubicBezTo>
                    <a:pt x="140174" y="73249"/>
                    <a:pt x="153424" y="80746"/>
                    <a:pt x="153773" y="80746"/>
                  </a:cubicBezTo>
                  <a:cubicBezTo>
                    <a:pt x="152030" y="81095"/>
                    <a:pt x="147148" y="75341"/>
                    <a:pt x="153076" y="80398"/>
                  </a:cubicBezTo>
                  <a:cubicBezTo>
                    <a:pt x="155168" y="82141"/>
                    <a:pt x="157260" y="84059"/>
                    <a:pt x="159178" y="85977"/>
                  </a:cubicBezTo>
                  <a:cubicBezTo>
                    <a:pt x="166675" y="93300"/>
                    <a:pt x="173475" y="101146"/>
                    <a:pt x="179926" y="109340"/>
                  </a:cubicBezTo>
                  <a:cubicBezTo>
                    <a:pt x="180798" y="110561"/>
                    <a:pt x="185680" y="116663"/>
                    <a:pt x="182716" y="113002"/>
                  </a:cubicBezTo>
                  <a:cubicBezTo>
                    <a:pt x="179577" y="108992"/>
                    <a:pt x="185505" y="116663"/>
                    <a:pt x="186028" y="117535"/>
                  </a:cubicBezTo>
                  <a:cubicBezTo>
                    <a:pt x="189167" y="121719"/>
                    <a:pt x="192305" y="126078"/>
                    <a:pt x="195269" y="130263"/>
                  </a:cubicBezTo>
                  <a:cubicBezTo>
                    <a:pt x="203464" y="141770"/>
                    <a:pt x="211310" y="153452"/>
                    <a:pt x="218632" y="165482"/>
                  </a:cubicBezTo>
                  <a:cubicBezTo>
                    <a:pt x="227524" y="180128"/>
                    <a:pt x="248272" y="186927"/>
                    <a:pt x="263441" y="177164"/>
                  </a:cubicBezTo>
                  <a:cubicBezTo>
                    <a:pt x="278087" y="167749"/>
                    <a:pt x="284712" y="148047"/>
                    <a:pt x="275123" y="132355"/>
                  </a:cubicBezTo>
                  <a:cubicBezTo>
                    <a:pt x="254898" y="99577"/>
                    <a:pt x="232232" y="65752"/>
                    <a:pt x="204510" y="39076"/>
                  </a:cubicBezTo>
                  <a:cubicBezTo>
                    <a:pt x="185157" y="20420"/>
                    <a:pt x="162316" y="6995"/>
                    <a:pt x="134943" y="15887"/>
                  </a:cubicBezTo>
                  <a:cubicBezTo>
                    <a:pt x="108093" y="24779"/>
                    <a:pt x="85078" y="44132"/>
                    <a:pt x="64504" y="62614"/>
                  </a:cubicBezTo>
                  <a:cubicBezTo>
                    <a:pt x="48115" y="77259"/>
                    <a:pt x="28065" y="94346"/>
                    <a:pt x="17255" y="113873"/>
                  </a:cubicBezTo>
                  <a:cubicBezTo>
                    <a:pt x="8886" y="128868"/>
                    <a:pt x="13244" y="150313"/>
                    <a:pt x="28936" y="158682"/>
                  </a:cubicBezTo>
                  <a:cubicBezTo>
                    <a:pt x="44454" y="166877"/>
                    <a:pt x="64853" y="163041"/>
                    <a:pt x="73745" y="147001"/>
                  </a:cubicBezTo>
                  <a:lnTo>
                    <a:pt x="73745" y="147001"/>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6" name="任意多边形: 形状 15"/>
            <p:cNvSpPr/>
            <p:nvPr/>
          </p:nvSpPr>
          <p:spPr>
            <a:xfrm>
              <a:off x="5556097" y="4185056"/>
              <a:ext cx="278965" cy="174353"/>
            </a:xfrm>
            <a:custGeom>
              <a:avLst/>
              <a:gdLst>
                <a:gd name="connsiteX0" fmla="*/ 216185 w 278964"/>
                <a:gd name="connsiteY0" fmla="*/ 36929 h 174353"/>
                <a:gd name="connsiteX1" fmla="*/ 216011 w 278964"/>
                <a:gd name="connsiteY1" fmla="*/ 35534 h 174353"/>
                <a:gd name="connsiteX2" fmla="*/ 209560 w 278964"/>
                <a:gd name="connsiteY2" fmla="*/ 45123 h 174353"/>
                <a:gd name="connsiteX3" fmla="*/ 201365 w 278964"/>
                <a:gd name="connsiteY3" fmla="*/ 56456 h 174353"/>
                <a:gd name="connsiteX4" fmla="*/ 200668 w 278964"/>
                <a:gd name="connsiteY4" fmla="*/ 57328 h 174353"/>
                <a:gd name="connsiteX5" fmla="*/ 195089 w 278964"/>
                <a:gd name="connsiteY5" fmla="*/ 64302 h 174353"/>
                <a:gd name="connsiteX6" fmla="*/ 170854 w 278964"/>
                <a:gd name="connsiteY6" fmla="*/ 91152 h 174353"/>
                <a:gd name="connsiteX7" fmla="*/ 159346 w 278964"/>
                <a:gd name="connsiteY7" fmla="*/ 101962 h 174353"/>
                <a:gd name="connsiteX8" fmla="*/ 152895 w 278964"/>
                <a:gd name="connsiteY8" fmla="*/ 107367 h 174353"/>
                <a:gd name="connsiteX9" fmla="*/ 154813 w 278964"/>
                <a:gd name="connsiteY9" fmla="*/ 105798 h 174353"/>
                <a:gd name="connsiteX10" fmla="*/ 151675 w 278964"/>
                <a:gd name="connsiteY10" fmla="*/ 107890 h 174353"/>
                <a:gd name="connsiteX11" fmla="*/ 145572 w 278964"/>
                <a:gd name="connsiteY11" fmla="*/ 111552 h 174353"/>
                <a:gd name="connsiteX12" fmla="*/ 142608 w 278964"/>
                <a:gd name="connsiteY12" fmla="*/ 112947 h 174353"/>
                <a:gd name="connsiteX13" fmla="*/ 146967 w 278964"/>
                <a:gd name="connsiteY13" fmla="*/ 111029 h 174353"/>
                <a:gd name="connsiteX14" fmla="*/ 142260 w 278964"/>
                <a:gd name="connsiteY14" fmla="*/ 112249 h 174353"/>
                <a:gd name="connsiteX15" fmla="*/ 155162 w 278964"/>
                <a:gd name="connsiteY15" fmla="*/ 112249 h 174353"/>
                <a:gd name="connsiteX16" fmla="*/ 152198 w 278964"/>
                <a:gd name="connsiteY16" fmla="*/ 111552 h 174353"/>
                <a:gd name="connsiteX17" fmla="*/ 149757 w 278964"/>
                <a:gd name="connsiteY17" fmla="*/ 110680 h 174353"/>
                <a:gd name="connsiteX18" fmla="*/ 154290 w 278964"/>
                <a:gd name="connsiteY18" fmla="*/ 112598 h 174353"/>
                <a:gd name="connsiteX19" fmla="*/ 148885 w 278964"/>
                <a:gd name="connsiteY19" fmla="*/ 109634 h 174353"/>
                <a:gd name="connsiteX20" fmla="*/ 137029 w 278964"/>
                <a:gd name="connsiteY20" fmla="*/ 101614 h 174353"/>
                <a:gd name="connsiteX21" fmla="*/ 136680 w 278964"/>
                <a:gd name="connsiteY21" fmla="*/ 101091 h 174353"/>
                <a:gd name="connsiteX22" fmla="*/ 131101 w 278964"/>
                <a:gd name="connsiteY22" fmla="*/ 96383 h 174353"/>
                <a:gd name="connsiteX23" fmla="*/ 118373 w 278964"/>
                <a:gd name="connsiteY23" fmla="*/ 84527 h 174353"/>
                <a:gd name="connsiteX24" fmla="*/ 96056 w 278964"/>
                <a:gd name="connsiteY24" fmla="*/ 61338 h 174353"/>
                <a:gd name="connsiteX25" fmla="*/ 68508 w 278964"/>
                <a:gd name="connsiteY25" fmla="*/ 29257 h 174353"/>
                <a:gd name="connsiteX26" fmla="*/ 22305 w 278964"/>
                <a:gd name="connsiteY26" fmla="*/ 29257 h 174353"/>
                <a:gd name="connsiteX27" fmla="*/ 22305 w 278964"/>
                <a:gd name="connsiteY27" fmla="*/ 75461 h 174353"/>
                <a:gd name="connsiteX28" fmla="*/ 104774 w 278964"/>
                <a:gd name="connsiteY28" fmla="*/ 158453 h 174353"/>
                <a:gd name="connsiteX29" fmla="*/ 134239 w 278964"/>
                <a:gd name="connsiteY29" fmla="*/ 174144 h 174353"/>
                <a:gd name="connsiteX30" fmla="*/ 177130 w 278964"/>
                <a:gd name="connsiteY30" fmla="*/ 168391 h 174353"/>
                <a:gd name="connsiteX31" fmla="*/ 236062 w 278964"/>
                <a:gd name="connsiteY31" fmla="*/ 116608 h 174353"/>
                <a:gd name="connsiteX32" fmla="*/ 279301 w 278964"/>
                <a:gd name="connsiteY32" fmla="*/ 54364 h 174353"/>
                <a:gd name="connsiteX33" fmla="*/ 256461 w 278964"/>
                <a:gd name="connsiteY33" fmla="*/ 14088 h 174353"/>
                <a:gd name="connsiteX34" fmla="*/ 216185 w 278964"/>
                <a:gd name="connsiteY34" fmla="*/ 36929 h 174353"/>
                <a:gd name="connsiteX35" fmla="*/ 216185 w 278964"/>
                <a:gd name="connsiteY35" fmla="*/ 36929 h 17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78964" h="174353">
                  <a:moveTo>
                    <a:pt x="216185" y="36929"/>
                  </a:moveTo>
                  <a:cubicBezTo>
                    <a:pt x="221590" y="23678"/>
                    <a:pt x="218103" y="32047"/>
                    <a:pt x="216011" y="35534"/>
                  </a:cubicBezTo>
                  <a:cubicBezTo>
                    <a:pt x="213919" y="38847"/>
                    <a:pt x="211827" y="41985"/>
                    <a:pt x="209560" y="45123"/>
                  </a:cubicBezTo>
                  <a:cubicBezTo>
                    <a:pt x="206945" y="48959"/>
                    <a:pt x="204155" y="52620"/>
                    <a:pt x="201365" y="56456"/>
                  </a:cubicBezTo>
                  <a:cubicBezTo>
                    <a:pt x="198053" y="60989"/>
                    <a:pt x="205724" y="51051"/>
                    <a:pt x="200668" y="57328"/>
                  </a:cubicBezTo>
                  <a:cubicBezTo>
                    <a:pt x="198750" y="59595"/>
                    <a:pt x="197007" y="62035"/>
                    <a:pt x="195089" y="64302"/>
                  </a:cubicBezTo>
                  <a:cubicBezTo>
                    <a:pt x="187417" y="73543"/>
                    <a:pt x="179397" y="82609"/>
                    <a:pt x="170854" y="91152"/>
                  </a:cubicBezTo>
                  <a:cubicBezTo>
                    <a:pt x="167192" y="94814"/>
                    <a:pt x="163356" y="98475"/>
                    <a:pt x="159346" y="101962"/>
                  </a:cubicBezTo>
                  <a:cubicBezTo>
                    <a:pt x="157777" y="103357"/>
                    <a:pt x="153593" y="105624"/>
                    <a:pt x="152895" y="107367"/>
                  </a:cubicBezTo>
                  <a:cubicBezTo>
                    <a:pt x="153244" y="106670"/>
                    <a:pt x="159346" y="103008"/>
                    <a:pt x="154813" y="105798"/>
                  </a:cubicBezTo>
                  <a:cubicBezTo>
                    <a:pt x="153767" y="106495"/>
                    <a:pt x="152721" y="107193"/>
                    <a:pt x="151675" y="107890"/>
                  </a:cubicBezTo>
                  <a:cubicBezTo>
                    <a:pt x="149757" y="109111"/>
                    <a:pt x="147665" y="110331"/>
                    <a:pt x="145572" y="111552"/>
                  </a:cubicBezTo>
                  <a:cubicBezTo>
                    <a:pt x="145224" y="111726"/>
                    <a:pt x="142783" y="112772"/>
                    <a:pt x="142608" y="112947"/>
                  </a:cubicBezTo>
                  <a:cubicBezTo>
                    <a:pt x="142783" y="112423"/>
                    <a:pt x="149408" y="110854"/>
                    <a:pt x="146967" y="111029"/>
                  </a:cubicBezTo>
                  <a:cubicBezTo>
                    <a:pt x="145921" y="111203"/>
                    <a:pt x="143306" y="111726"/>
                    <a:pt x="142260" y="112249"/>
                  </a:cubicBezTo>
                  <a:cubicBezTo>
                    <a:pt x="143306" y="111726"/>
                    <a:pt x="153244" y="110331"/>
                    <a:pt x="155162" y="112249"/>
                  </a:cubicBezTo>
                  <a:cubicBezTo>
                    <a:pt x="154639" y="111726"/>
                    <a:pt x="152895" y="112075"/>
                    <a:pt x="152198" y="111552"/>
                  </a:cubicBezTo>
                  <a:cubicBezTo>
                    <a:pt x="151675" y="111203"/>
                    <a:pt x="150454" y="110854"/>
                    <a:pt x="149757" y="110680"/>
                  </a:cubicBezTo>
                  <a:cubicBezTo>
                    <a:pt x="147316" y="110331"/>
                    <a:pt x="154116" y="112423"/>
                    <a:pt x="154290" y="112598"/>
                  </a:cubicBezTo>
                  <a:cubicBezTo>
                    <a:pt x="153767" y="111726"/>
                    <a:pt x="149757" y="110331"/>
                    <a:pt x="148885" y="109634"/>
                  </a:cubicBezTo>
                  <a:cubicBezTo>
                    <a:pt x="145049" y="107367"/>
                    <a:pt x="140167" y="104926"/>
                    <a:pt x="137029" y="101614"/>
                  </a:cubicBezTo>
                  <a:cubicBezTo>
                    <a:pt x="140690" y="105624"/>
                    <a:pt x="140342" y="104229"/>
                    <a:pt x="136680" y="101091"/>
                  </a:cubicBezTo>
                  <a:cubicBezTo>
                    <a:pt x="134763" y="99521"/>
                    <a:pt x="133019" y="97952"/>
                    <a:pt x="131101" y="96383"/>
                  </a:cubicBezTo>
                  <a:cubicBezTo>
                    <a:pt x="126742" y="92547"/>
                    <a:pt x="122558" y="88537"/>
                    <a:pt x="118373" y="84527"/>
                  </a:cubicBezTo>
                  <a:cubicBezTo>
                    <a:pt x="110702" y="77030"/>
                    <a:pt x="103205" y="69358"/>
                    <a:pt x="96056" y="61338"/>
                  </a:cubicBezTo>
                  <a:cubicBezTo>
                    <a:pt x="86641" y="50877"/>
                    <a:pt x="77226" y="40241"/>
                    <a:pt x="68508" y="29257"/>
                  </a:cubicBezTo>
                  <a:cubicBezTo>
                    <a:pt x="57698" y="15832"/>
                    <a:pt x="33289" y="17227"/>
                    <a:pt x="22305" y="29257"/>
                  </a:cubicBezTo>
                  <a:cubicBezTo>
                    <a:pt x="9228" y="43554"/>
                    <a:pt x="10798" y="61164"/>
                    <a:pt x="22305" y="75461"/>
                  </a:cubicBezTo>
                  <a:cubicBezTo>
                    <a:pt x="46540" y="105798"/>
                    <a:pt x="73565" y="135264"/>
                    <a:pt x="104774" y="158453"/>
                  </a:cubicBezTo>
                  <a:cubicBezTo>
                    <a:pt x="113666" y="165078"/>
                    <a:pt x="123430" y="170832"/>
                    <a:pt x="134239" y="174144"/>
                  </a:cubicBezTo>
                  <a:cubicBezTo>
                    <a:pt x="149234" y="178678"/>
                    <a:pt x="163531" y="175191"/>
                    <a:pt x="177130" y="168391"/>
                  </a:cubicBezTo>
                  <a:cubicBezTo>
                    <a:pt x="200145" y="157058"/>
                    <a:pt x="219498" y="135787"/>
                    <a:pt x="236062" y="116608"/>
                  </a:cubicBezTo>
                  <a:cubicBezTo>
                    <a:pt x="252276" y="97778"/>
                    <a:pt x="269886" y="77553"/>
                    <a:pt x="279301" y="54364"/>
                  </a:cubicBezTo>
                  <a:cubicBezTo>
                    <a:pt x="285752" y="38498"/>
                    <a:pt x="272327" y="17750"/>
                    <a:pt x="256461" y="14088"/>
                  </a:cubicBezTo>
                  <a:cubicBezTo>
                    <a:pt x="237456" y="9730"/>
                    <a:pt x="223159" y="19842"/>
                    <a:pt x="216185" y="36929"/>
                  </a:cubicBezTo>
                  <a:lnTo>
                    <a:pt x="216185" y="36929"/>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7" name="任意多边形: 形状 16"/>
            <p:cNvSpPr/>
            <p:nvPr/>
          </p:nvSpPr>
          <p:spPr>
            <a:xfrm>
              <a:off x="5985871" y="4176338"/>
              <a:ext cx="278965" cy="191788"/>
            </a:xfrm>
            <a:custGeom>
              <a:avLst/>
              <a:gdLst>
                <a:gd name="connsiteX0" fmla="*/ 73745 w 278964"/>
                <a:gd name="connsiteY0" fmla="*/ 147001 h 191788"/>
                <a:gd name="connsiteX1" fmla="*/ 75140 w 278964"/>
                <a:gd name="connsiteY1" fmla="*/ 144734 h 191788"/>
                <a:gd name="connsiteX2" fmla="*/ 72873 w 278964"/>
                <a:gd name="connsiteY2" fmla="*/ 147698 h 191788"/>
                <a:gd name="connsiteX3" fmla="*/ 80370 w 278964"/>
                <a:gd name="connsiteY3" fmla="*/ 138980 h 191788"/>
                <a:gd name="connsiteX4" fmla="*/ 101467 w 278964"/>
                <a:gd name="connsiteY4" fmla="*/ 117535 h 191788"/>
                <a:gd name="connsiteX5" fmla="*/ 128666 w 278964"/>
                <a:gd name="connsiteY5" fmla="*/ 93823 h 191788"/>
                <a:gd name="connsiteX6" fmla="*/ 130235 w 278964"/>
                <a:gd name="connsiteY6" fmla="*/ 92777 h 191788"/>
                <a:gd name="connsiteX7" fmla="*/ 136512 w 278964"/>
                <a:gd name="connsiteY7" fmla="*/ 88418 h 191788"/>
                <a:gd name="connsiteX8" fmla="*/ 150460 w 278964"/>
                <a:gd name="connsiteY8" fmla="*/ 80049 h 191788"/>
                <a:gd name="connsiteX9" fmla="*/ 153773 w 278964"/>
                <a:gd name="connsiteY9" fmla="*/ 78480 h 191788"/>
                <a:gd name="connsiteX10" fmla="*/ 150809 w 278964"/>
                <a:gd name="connsiteY10" fmla="*/ 79700 h 191788"/>
                <a:gd name="connsiteX11" fmla="*/ 156040 w 278964"/>
                <a:gd name="connsiteY11" fmla="*/ 77957 h 191788"/>
                <a:gd name="connsiteX12" fmla="*/ 153599 w 278964"/>
                <a:gd name="connsiteY12" fmla="*/ 78131 h 191788"/>
                <a:gd name="connsiteX13" fmla="*/ 148368 w 278964"/>
                <a:gd name="connsiteY13" fmla="*/ 77259 h 191788"/>
                <a:gd name="connsiteX14" fmla="*/ 147845 w 278964"/>
                <a:gd name="connsiteY14" fmla="*/ 76736 h 191788"/>
                <a:gd name="connsiteX15" fmla="*/ 153773 w 278964"/>
                <a:gd name="connsiteY15" fmla="*/ 80746 h 191788"/>
                <a:gd name="connsiteX16" fmla="*/ 153076 w 278964"/>
                <a:gd name="connsiteY16" fmla="*/ 80398 h 191788"/>
                <a:gd name="connsiteX17" fmla="*/ 159178 w 278964"/>
                <a:gd name="connsiteY17" fmla="*/ 85977 h 191788"/>
                <a:gd name="connsiteX18" fmla="*/ 179926 w 278964"/>
                <a:gd name="connsiteY18" fmla="*/ 109340 h 191788"/>
                <a:gd name="connsiteX19" fmla="*/ 182716 w 278964"/>
                <a:gd name="connsiteY19" fmla="*/ 113002 h 191788"/>
                <a:gd name="connsiteX20" fmla="*/ 186028 w 278964"/>
                <a:gd name="connsiteY20" fmla="*/ 117535 h 191788"/>
                <a:gd name="connsiteX21" fmla="*/ 195269 w 278964"/>
                <a:gd name="connsiteY21" fmla="*/ 130263 h 191788"/>
                <a:gd name="connsiteX22" fmla="*/ 218632 w 278964"/>
                <a:gd name="connsiteY22" fmla="*/ 165482 h 191788"/>
                <a:gd name="connsiteX23" fmla="*/ 263441 w 278964"/>
                <a:gd name="connsiteY23" fmla="*/ 177164 h 191788"/>
                <a:gd name="connsiteX24" fmla="*/ 275123 w 278964"/>
                <a:gd name="connsiteY24" fmla="*/ 132355 h 191788"/>
                <a:gd name="connsiteX25" fmla="*/ 204510 w 278964"/>
                <a:gd name="connsiteY25" fmla="*/ 39076 h 191788"/>
                <a:gd name="connsiteX26" fmla="*/ 134943 w 278964"/>
                <a:gd name="connsiteY26" fmla="*/ 15887 h 191788"/>
                <a:gd name="connsiteX27" fmla="*/ 64504 w 278964"/>
                <a:gd name="connsiteY27" fmla="*/ 62614 h 191788"/>
                <a:gd name="connsiteX28" fmla="*/ 17255 w 278964"/>
                <a:gd name="connsiteY28" fmla="*/ 113873 h 191788"/>
                <a:gd name="connsiteX29" fmla="*/ 28936 w 278964"/>
                <a:gd name="connsiteY29" fmla="*/ 158682 h 191788"/>
                <a:gd name="connsiteX30" fmla="*/ 73745 w 278964"/>
                <a:gd name="connsiteY30" fmla="*/ 147001 h 191788"/>
                <a:gd name="connsiteX31" fmla="*/ 73745 w 278964"/>
                <a:gd name="connsiteY31" fmla="*/ 147001 h 19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8964" h="191788">
                  <a:moveTo>
                    <a:pt x="73745" y="147001"/>
                  </a:moveTo>
                  <a:cubicBezTo>
                    <a:pt x="74094" y="146303"/>
                    <a:pt x="74791" y="145606"/>
                    <a:pt x="75140" y="144734"/>
                  </a:cubicBezTo>
                  <a:cubicBezTo>
                    <a:pt x="76883" y="141596"/>
                    <a:pt x="68863" y="152231"/>
                    <a:pt x="72873" y="147698"/>
                  </a:cubicBezTo>
                  <a:cubicBezTo>
                    <a:pt x="75489" y="144734"/>
                    <a:pt x="77929" y="141770"/>
                    <a:pt x="80370" y="138980"/>
                  </a:cubicBezTo>
                  <a:cubicBezTo>
                    <a:pt x="87170" y="131483"/>
                    <a:pt x="94144" y="124335"/>
                    <a:pt x="101467" y="117535"/>
                  </a:cubicBezTo>
                  <a:cubicBezTo>
                    <a:pt x="110185" y="109166"/>
                    <a:pt x="119251" y="101320"/>
                    <a:pt x="128666" y="93823"/>
                  </a:cubicBezTo>
                  <a:cubicBezTo>
                    <a:pt x="123610" y="97833"/>
                    <a:pt x="127794" y="94520"/>
                    <a:pt x="130235" y="92777"/>
                  </a:cubicBezTo>
                  <a:cubicBezTo>
                    <a:pt x="132328" y="91208"/>
                    <a:pt x="134420" y="89813"/>
                    <a:pt x="136512" y="88418"/>
                  </a:cubicBezTo>
                  <a:cubicBezTo>
                    <a:pt x="141045" y="85454"/>
                    <a:pt x="145578" y="82490"/>
                    <a:pt x="150460" y="80049"/>
                  </a:cubicBezTo>
                  <a:cubicBezTo>
                    <a:pt x="151506" y="79526"/>
                    <a:pt x="152727" y="79003"/>
                    <a:pt x="153773" y="78480"/>
                  </a:cubicBezTo>
                  <a:cubicBezTo>
                    <a:pt x="157957" y="76213"/>
                    <a:pt x="151681" y="80746"/>
                    <a:pt x="150809" y="79700"/>
                  </a:cubicBezTo>
                  <a:cubicBezTo>
                    <a:pt x="150983" y="79875"/>
                    <a:pt x="155342" y="78305"/>
                    <a:pt x="156040" y="77957"/>
                  </a:cubicBezTo>
                  <a:cubicBezTo>
                    <a:pt x="162142" y="75690"/>
                    <a:pt x="149414" y="77957"/>
                    <a:pt x="153599" y="78131"/>
                  </a:cubicBezTo>
                  <a:cubicBezTo>
                    <a:pt x="142440" y="77782"/>
                    <a:pt x="145927" y="76562"/>
                    <a:pt x="148368" y="77259"/>
                  </a:cubicBezTo>
                  <a:cubicBezTo>
                    <a:pt x="149937" y="77782"/>
                    <a:pt x="153250" y="79177"/>
                    <a:pt x="147845" y="76736"/>
                  </a:cubicBezTo>
                  <a:cubicBezTo>
                    <a:pt x="140173" y="73249"/>
                    <a:pt x="153424" y="80746"/>
                    <a:pt x="153773" y="80746"/>
                  </a:cubicBezTo>
                  <a:cubicBezTo>
                    <a:pt x="152029" y="81095"/>
                    <a:pt x="147148" y="75341"/>
                    <a:pt x="153076" y="80398"/>
                  </a:cubicBezTo>
                  <a:cubicBezTo>
                    <a:pt x="155168" y="82141"/>
                    <a:pt x="157260" y="84059"/>
                    <a:pt x="159178" y="85977"/>
                  </a:cubicBezTo>
                  <a:cubicBezTo>
                    <a:pt x="166675" y="93300"/>
                    <a:pt x="173475" y="101146"/>
                    <a:pt x="179926" y="109340"/>
                  </a:cubicBezTo>
                  <a:cubicBezTo>
                    <a:pt x="180798" y="110561"/>
                    <a:pt x="185680" y="116663"/>
                    <a:pt x="182716" y="113002"/>
                  </a:cubicBezTo>
                  <a:cubicBezTo>
                    <a:pt x="179577" y="108992"/>
                    <a:pt x="185505" y="116663"/>
                    <a:pt x="186028" y="117535"/>
                  </a:cubicBezTo>
                  <a:cubicBezTo>
                    <a:pt x="189167" y="121719"/>
                    <a:pt x="192305" y="126078"/>
                    <a:pt x="195269" y="130263"/>
                  </a:cubicBezTo>
                  <a:cubicBezTo>
                    <a:pt x="203464" y="141770"/>
                    <a:pt x="211310" y="153452"/>
                    <a:pt x="218632" y="165482"/>
                  </a:cubicBezTo>
                  <a:cubicBezTo>
                    <a:pt x="227524" y="180128"/>
                    <a:pt x="248272" y="186927"/>
                    <a:pt x="263441" y="177164"/>
                  </a:cubicBezTo>
                  <a:cubicBezTo>
                    <a:pt x="278087" y="167749"/>
                    <a:pt x="284712" y="148047"/>
                    <a:pt x="275123" y="132355"/>
                  </a:cubicBezTo>
                  <a:cubicBezTo>
                    <a:pt x="254898" y="99577"/>
                    <a:pt x="232232" y="65752"/>
                    <a:pt x="204510" y="39076"/>
                  </a:cubicBezTo>
                  <a:cubicBezTo>
                    <a:pt x="185157" y="20420"/>
                    <a:pt x="162316" y="6995"/>
                    <a:pt x="134943" y="15887"/>
                  </a:cubicBezTo>
                  <a:cubicBezTo>
                    <a:pt x="108092" y="24779"/>
                    <a:pt x="85078" y="44132"/>
                    <a:pt x="64504" y="62614"/>
                  </a:cubicBezTo>
                  <a:cubicBezTo>
                    <a:pt x="48115" y="77259"/>
                    <a:pt x="28064" y="94346"/>
                    <a:pt x="17255" y="113873"/>
                  </a:cubicBezTo>
                  <a:cubicBezTo>
                    <a:pt x="8886" y="128868"/>
                    <a:pt x="13244" y="150313"/>
                    <a:pt x="28936" y="158682"/>
                  </a:cubicBezTo>
                  <a:cubicBezTo>
                    <a:pt x="44454" y="166877"/>
                    <a:pt x="64853" y="163041"/>
                    <a:pt x="73745" y="147001"/>
                  </a:cubicBezTo>
                  <a:lnTo>
                    <a:pt x="73745" y="147001"/>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8" name="任意多边形: 形状 17"/>
            <p:cNvSpPr/>
            <p:nvPr/>
          </p:nvSpPr>
          <p:spPr>
            <a:xfrm>
              <a:off x="6391771" y="4185056"/>
              <a:ext cx="278965" cy="174353"/>
            </a:xfrm>
            <a:custGeom>
              <a:avLst/>
              <a:gdLst>
                <a:gd name="connsiteX0" fmla="*/ 216185 w 278964"/>
                <a:gd name="connsiteY0" fmla="*/ 37034 h 174353"/>
                <a:gd name="connsiteX1" fmla="*/ 216011 w 278964"/>
                <a:gd name="connsiteY1" fmla="*/ 35639 h 174353"/>
                <a:gd name="connsiteX2" fmla="*/ 209560 w 278964"/>
                <a:gd name="connsiteY2" fmla="*/ 45229 h 174353"/>
                <a:gd name="connsiteX3" fmla="*/ 201365 w 278964"/>
                <a:gd name="connsiteY3" fmla="*/ 56561 h 174353"/>
                <a:gd name="connsiteX4" fmla="*/ 200668 w 278964"/>
                <a:gd name="connsiteY4" fmla="*/ 57433 h 174353"/>
                <a:gd name="connsiteX5" fmla="*/ 195089 w 278964"/>
                <a:gd name="connsiteY5" fmla="*/ 64407 h 174353"/>
                <a:gd name="connsiteX6" fmla="*/ 170854 w 278964"/>
                <a:gd name="connsiteY6" fmla="*/ 91258 h 174353"/>
                <a:gd name="connsiteX7" fmla="*/ 159346 w 278964"/>
                <a:gd name="connsiteY7" fmla="*/ 102068 h 174353"/>
                <a:gd name="connsiteX8" fmla="*/ 152895 w 278964"/>
                <a:gd name="connsiteY8" fmla="*/ 107473 h 174353"/>
                <a:gd name="connsiteX9" fmla="*/ 154813 w 278964"/>
                <a:gd name="connsiteY9" fmla="*/ 105903 h 174353"/>
                <a:gd name="connsiteX10" fmla="*/ 151675 w 278964"/>
                <a:gd name="connsiteY10" fmla="*/ 107996 h 174353"/>
                <a:gd name="connsiteX11" fmla="*/ 145572 w 278964"/>
                <a:gd name="connsiteY11" fmla="*/ 111657 h 174353"/>
                <a:gd name="connsiteX12" fmla="*/ 142608 w 278964"/>
                <a:gd name="connsiteY12" fmla="*/ 113052 h 174353"/>
                <a:gd name="connsiteX13" fmla="*/ 146967 w 278964"/>
                <a:gd name="connsiteY13" fmla="*/ 111134 h 174353"/>
                <a:gd name="connsiteX14" fmla="*/ 142260 w 278964"/>
                <a:gd name="connsiteY14" fmla="*/ 112354 h 174353"/>
                <a:gd name="connsiteX15" fmla="*/ 155162 w 278964"/>
                <a:gd name="connsiteY15" fmla="*/ 112354 h 174353"/>
                <a:gd name="connsiteX16" fmla="*/ 152198 w 278964"/>
                <a:gd name="connsiteY16" fmla="*/ 111657 h 174353"/>
                <a:gd name="connsiteX17" fmla="*/ 149757 w 278964"/>
                <a:gd name="connsiteY17" fmla="*/ 110785 h 174353"/>
                <a:gd name="connsiteX18" fmla="*/ 154290 w 278964"/>
                <a:gd name="connsiteY18" fmla="*/ 112703 h 174353"/>
                <a:gd name="connsiteX19" fmla="*/ 148885 w 278964"/>
                <a:gd name="connsiteY19" fmla="*/ 109739 h 174353"/>
                <a:gd name="connsiteX20" fmla="*/ 137029 w 278964"/>
                <a:gd name="connsiteY20" fmla="*/ 101719 h 174353"/>
                <a:gd name="connsiteX21" fmla="*/ 136680 w 278964"/>
                <a:gd name="connsiteY21" fmla="*/ 101196 h 174353"/>
                <a:gd name="connsiteX22" fmla="*/ 131101 w 278964"/>
                <a:gd name="connsiteY22" fmla="*/ 96488 h 174353"/>
                <a:gd name="connsiteX23" fmla="*/ 118373 w 278964"/>
                <a:gd name="connsiteY23" fmla="*/ 84632 h 174353"/>
                <a:gd name="connsiteX24" fmla="*/ 96056 w 278964"/>
                <a:gd name="connsiteY24" fmla="*/ 61443 h 174353"/>
                <a:gd name="connsiteX25" fmla="*/ 68508 w 278964"/>
                <a:gd name="connsiteY25" fmla="*/ 29362 h 174353"/>
                <a:gd name="connsiteX26" fmla="*/ 22305 w 278964"/>
                <a:gd name="connsiteY26" fmla="*/ 29362 h 174353"/>
                <a:gd name="connsiteX27" fmla="*/ 22305 w 278964"/>
                <a:gd name="connsiteY27" fmla="*/ 75566 h 174353"/>
                <a:gd name="connsiteX28" fmla="*/ 104774 w 278964"/>
                <a:gd name="connsiteY28" fmla="*/ 158558 h 174353"/>
                <a:gd name="connsiteX29" fmla="*/ 134239 w 278964"/>
                <a:gd name="connsiteY29" fmla="*/ 174250 h 174353"/>
                <a:gd name="connsiteX30" fmla="*/ 177130 w 278964"/>
                <a:gd name="connsiteY30" fmla="*/ 168496 h 174353"/>
                <a:gd name="connsiteX31" fmla="*/ 236061 w 278964"/>
                <a:gd name="connsiteY31" fmla="*/ 116539 h 174353"/>
                <a:gd name="connsiteX32" fmla="*/ 279301 w 278964"/>
                <a:gd name="connsiteY32" fmla="*/ 54295 h 174353"/>
                <a:gd name="connsiteX33" fmla="*/ 256461 w 278964"/>
                <a:gd name="connsiteY33" fmla="*/ 14019 h 174353"/>
                <a:gd name="connsiteX34" fmla="*/ 216185 w 278964"/>
                <a:gd name="connsiteY34" fmla="*/ 37034 h 174353"/>
                <a:gd name="connsiteX35" fmla="*/ 216185 w 278964"/>
                <a:gd name="connsiteY35" fmla="*/ 37034 h 17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78964" h="174353">
                  <a:moveTo>
                    <a:pt x="216185" y="37034"/>
                  </a:moveTo>
                  <a:cubicBezTo>
                    <a:pt x="221416" y="23783"/>
                    <a:pt x="218103" y="32152"/>
                    <a:pt x="216011" y="35639"/>
                  </a:cubicBezTo>
                  <a:cubicBezTo>
                    <a:pt x="213919" y="38952"/>
                    <a:pt x="211826" y="42090"/>
                    <a:pt x="209560" y="45229"/>
                  </a:cubicBezTo>
                  <a:cubicBezTo>
                    <a:pt x="206945" y="49064"/>
                    <a:pt x="204155" y="52726"/>
                    <a:pt x="201365" y="56561"/>
                  </a:cubicBezTo>
                  <a:cubicBezTo>
                    <a:pt x="198053" y="61095"/>
                    <a:pt x="205724" y="51157"/>
                    <a:pt x="200668" y="57433"/>
                  </a:cubicBezTo>
                  <a:cubicBezTo>
                    <a:pt x="198750" y="59700"/>
                    <a:pt x="197007" y="62141"/>
                    <a:pt x="195089" y="64407"/>
                  </a:cubicBezTo>
                  <a:cubicBezTo>
                    <a:pt x="187417" y="73648"/>
                    <a:pt x="179397" y="82714"/>
                    <a:pt x="170854" y="91258"/>
                  </a:cubicBezTo>
                  <a:cubicBezTo>
                    <a:pt x="167192" y="94919"/>
                    <a:pt x="163356" y="98581"/>
                    <a:pt x="159346" y="102068"/>
                  </a:cubicBezTo>
                  <a:cubicBezTo>
                    <a:pt x="157777" y="103462"/>
                    <a:pt x="153593" y="105729"/>
                    <a:pt x="152895" y="107473"/>
                  </a:cubicBezTo>
                  <a:cubicBezTo>
                    <a:pt x="153244" y="106775"/>
                    <a:pt x="159346" y="103114"/>
                    <a:pt x="154813" y="105903"/>
                  </a:cubicBezTo>
                  <a:cubicBezTo>
                    <a:pt x="153767" y="106601"/>
                    <a:pt x="152721" y="107298"/>
                    <a:pt x="151675" y="107996"/>
                  </a:cubicBezTo>
                  <a:cubicBezTo>
                    <a:pt x="149757" y="109216"/>
                    <a:pt x="147665" y="110437"/>
                    <a:pt x="145572" y="111657"/>
                  </a:cubicBezTo>
                  <a:cubicBezTo>
                    <a:pt x="145224" y="111831"/>
                    <a:pt x="142783" y="112878"/>
                    <a:pt x="142608" y="113052"/>
                  </a:cubicBezTo>
                  <a:cubicBezTo>
                    <a:pt x="142783" y="112529"/>
                    <a:pt x="149408" y="110960"/>
                    <a:pt x="146967" y="111134"/>
                  </a:cubicBezTo>
                  <a:cubicBezTo>
                    <a:pt x="145921" y="111308"/>
                    <a:pt x="143306" y="111831"/>
                    <a:pt x="142260" y="112354"/>
                  </a:cubicBezTo>
                  <a:cubicBezTo>
                    <a:pt x="143306" y="111831"/>
                    <a:pt x="153244" y="110437"/>
                    <a:pt x="155162" y="112354"/>
                  </a:cubicBezTo>
                  <a:cubicBezTo>
                    <a:pt x="154639" y="111831"/>
                    <a:pt x="152895" y="112180"/>
                    <a:pt x="152198" y="111657"/>
                  </a:cubicBezTo>
                  <a:cubicBezTo>
                    <a:pt x="151675" y="111308"/>
                    <a:pt x="150454" y="110960"/>
                    <a:pt x="149757" y="110785"/>
                  </a:cubicBezTo>
                  <a:cubicBezTo>
                    <a:pt x="147316" y="110437"/>
                    <a:pt x="154116" y="112529"/>
                    <a:pt x="154290" y="112703"/>
                  </a:cubicBezTo>
                  <a:cubicBezTo>
                    <a:pt x="153767" y="111831"/>
                    <a:pt x="149757" y="110437"/>
                    <a:pt x="148885" y="109739"/>
                  </a:cubicBezTo>
                  <a:cubicBezTo>
                    <a:pt x="145049" y="107473"/>
                    <a:pt x="140167" y="105032"/>
                    <a:pt x="137029" y="101719"/>
                  </a:cubicBezTo>
                  <a:cubicBezTo>
                    <a:pt x="140690" y="105729"/>
                    <a:pt x="140342" y="104334"/>
                    <a:pt x="136680" y="101196"/>
                  </a:cubicBezTo>
                  <a:cubicBezTo>
                    <a:pt x="134763" y="99627"/>
                    <a:pt x="133019" y="98058"/>
                    <a:pt x="131101" y="96488"/>
                  </a:cubicBezTo>
                  <a:cubicBezTo>
                    <a:pt x="126742" y="92653"/>
                    <a:pt x="122558" y="88642"/>
                    <a:pt x="118373" y="84632"/>
                  </a:cubicBezTo>
                  <a:cubicBezTo>
                    <a:pt x="110702" y="77135"/>
                    <a:pt x="103379" y="69464"/>
                    <a:pt x="96056" y="61443"/>
                  </a:cubicBezTo>
                  <a:cubicBezTo>
                    <a:pt x="86641" y="50982"/>
                    <a:pt x="77226" y="40347"/>
                    <a:pt x="68508" y="29362"/>
                  </a:cubicBezTo>
                  <a:cubicBezTo>
                    <a:pt x="57698" y="15937"/>
                    <a:pt x="33289" y="17332"/>
                    <a:pt x="22305" y="29362"/>
                  </a:cubicBezTo>
                  <a:cubicBezTo>
                    <a:pt x="9228" y="43659"/>
                    <a:pt x="10798" y="61269"/>
                    <a:pt x="22305" y="75566"/>
                  </a:cubicBezTo>
                  <a:cubicBezTo>
                    <a:pt x="46540" y="105903"/>
                    <a:pt x="73565" y="135369"/>
                    <a:pt x="104774" y="158558"/>
                  </a:cubicBezTo>
                  <a:cubicBezTo>
                    <a:pt x="113666" y="165183"/>
                    <a:pt x="123430" y="170937"/>
                    <a:pt x="134239" y="174250"/>
                  </a:cubicBezTo>
                  <a:cubicBezTo>
                    <a:pt x="149234" y="178783"/>
                    <a:pt x="163531" y="175296"/>
                    <a:pt x="177130" y="168496"/>
                  </a:cubicBezTo>
                  <a:cubicBezTo>
                    <a:pt x="200145" y="156989"/>
                    <a:pt x="219498" y="135892"/>
                    <a:pt x="236061" y="116539"/>
                  </a:cubicBezTo>
                  <a:cubicBezTo>
                    <a:pt x="252276" y="97709"/>
                    <a:pt x="269886" y="77484"/>
                    <a:pt x="279301" y="54295"/>
                  </a:cubicBezTo>
                  <a:cubicBezTo>
                    <a:pt x="285752" y="38429"/>
                    <a:pt x="272327" y="17681"/>
                    <a:pt x="256461" y="14019"/>
                  </a:cubicBezTo>
                  <a:cubicBezTo>
                    <a:pt x="237456" y="9835"/>
                    <a:pt x="223159" y="19947"/>
                    <a:pt x="216185" y="37034"/>
                  </a:cubicBezTo>
                  <a:lnTo>
                    <a:pt x="216185" y="37034"/>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19" name="任意多边形: 形状 18"/>
            <p:cNvSpPr/>
            <p:nvPr/>
          </p:nvSpPr>
          <p:spPr>
            <a:xfrm>
              <a:off x="6821545" y="4176338"/>
              <a:ext cx="278965" cy="191788"/>
            </a:xfrm>
            <a:custGeom>
              <a:avLst/>
              <a:gdLst>
                <a:gd name="connsiteX0" fmla="*/ 73745 w 278964"/>
                <a:gd name="connsiteY0" fmla="*/ 147001 h 191788"/>
                <a:gd name="connsiteX1" fmla="*/ 75140 w 278964"/>
                <a:gd name="connsiteY1" fmla="*/ 144734 h 191788"/>
                <a:gd name="connsiteX2" fmla="*/ 72873 w 278964"/>
                <a:gd name="connsiteY2" fmla="*/ 147698 h 191788"/>
                <a:gd name="connsiteX3" fmla="*/ 80370 w 278964"/>
                <a:gd name="connsiteY3" fmla="*/ 138980 h 191788"/>
                <a:gd name="connsiteX4" fmla="*/ 101467 w 278964"/>
                <a:gd name="connsiteY4" fmla="*/ 117535 h 191788"/>
                <a:gd name="connsiteX5" fmla="*/ 128666 w 278964"/>
                <a:gd name="connsiteY5" fmla="*/ 93823 h 191788"/>
                <a:gd name="connsiteX6" fmla="*/ 130235 w 278964"/>
                <a:gd name="connsiteY6" fmla="*/ 92777 h 191788"/>
                <a:gd name="connsiteX7" fmla="*/ 136512 w 278964"/>
                <a:gd name="connsiteY7" fmla="*/ 88418 h 191788"/>
                <a:gd name="connsiteX8" fmla="*/ 150460 w 278964"/>
                <a:gd name="connsiteY8" fmla="*/ 80049 h 191788"/>
                <a:gd name="connsiteX9" fmla="*/ 153773 w 278964"/>
                <a:gd name="connsiteY9" fmla="*/ 78480 h 191788"/>
                <a:gd name="connsiteX10" fmla="*/ 150809 w 278964"/>
                <a:gd name="connsiteY10" fmla="*/ 79700 h 191788"/>
                <a:gd name="connsiteX11" fmla="*/ 156040 w 278964"/>
                <a:gd name="connsiteY11" fmla="*/ 77957 h 191788"/>
                <a:gd name="connsiteX12" fmla="*/ 153599 w 278964"/>
                <a:gd name="connsiteY12" fmla="*/ 78131 h 191788"/>
                <a:gd name="connsiteX13" fmla="*/ 148368 w 278964"/>
                <a:gd name="connsiteY13" fmla="*/ 77259 h 191788"/>
                <a:gd name="connsiteX14" fmla="*/ 147845 w 278964"/>
                <a:gd name="connsiteY14" fmla="*/ 76736 h 191788"/>
                <a:gd name="connsiteX15" fmla="*/ 153773 w 278964"/>
                <a:gd name="connsiteY15" fmla="*/ 80746 h 191788"/>
                <a:gd name="connsiteX16" fmla="*/ 153076 w 278964"/>
                <a:gd name="connsiteY16" fmla="*/ 80398 h 191788"/>
                <a:gd name="connsiteX17" fmla="*/ 159178 w 278964"/>
                <a:gd name="connsiteY17" fmla="*/ 85977 h 191788"/>
                <a:gd name="connsiteX18" fmla="*/ 179926 w 278964"/>
                <a:gd name="connsiteY18" fmla="*/ 109340 h 191788"/>
                <a:gd name="connsiteX19" fmla="*/ 182716 w 278964"/>
                <a:gd name="connsiteY19" fmla="*/ 113002 h 191788"/>
                <a:gd name="connsiteX20" fmla="*/ 186028 w 278964"/>
                <a:gd name="connsiteY20" fmla="*/ 117535 h 191788"/>
                <a:gd name="connsiteX21" fmla="*/ 195269 w 278964"/>
                <a:gd name="connsiteY21" fmla="*/ 130263 h 191788"/>
                <a:gd name="connsiteX22" fmla="*/ 218632 w 278964"/>
                <a:gd name="connsiteY22" fmla="*/ 165482 h 191788"/>
                <a:gd name="connsiteX23" fmla="*/ 263441 w 278964"/>
                <a:gd name="connsiteY23" fmla="*/ 177164 h 191788"/>
                <a:gd name="connsiteX24" fmla="*/ 275123 w 278964"/>
                <a:gd name="connsiteY24" fmla="*/ 132355 h 191788"/>
                <a:gd name="connsiteX25" fmla="*/ 204510 w 278964"/>
                <a:gd name="connsiteY25" fmla="*/ 39076 h 191788"/>
                <a:gd name="connsiteX26" fmla="*/ 134943 w 278964"/>
                <a:gd name="connsiteY26" fmla="*/ 15887 h 191788"/>
                <a:gd name="connsiteX27" fmla="*/ 64504 w 278964"/>
                <a:gd name="connsiteY27" fmla="*/ 62614 h 191788"/>
                <a:gd name="connsiteX28" fmla="*/ 17255 w 278964"/>
                <a:gd name="connsiteY28" fmla="*/ 113873 h 191788"/>
                <a:gd name="connsiteX29" fmla="*/ 28936 w 278964"/>
                <a:gd name="connsiteY29" fmla="*/ 158682 h 191788"/>
                <a:gd name="connsiteX30" fmla="*/ 73745 w 278964"/>
                <a:gd name="connsiteY30" fmla="*/ 147001 h 191788"/>
                <a:gd name="connsiteX31" fmla="*/ 73745 w 278964"/>
                <a:gd name="connsiteY31" fmla="*/ 147001 h 19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8964" h="191788">
                  <a:moveTo>
                    <a:pt x="73745" y="147001"/>
                  </a:moveTo>
                  <a:cubicBezTo>
                    <a:pt x="74094" y="146303"/>
                    <a:pt x="74791" y="145606"/>
                    <a:pt x="75140" y="144734"/>
                  </a:cubicBezTo>
                  <a:cubicBezTo>
                    <a:pt x="76883" y="141596"/>
                    <a:pt x="68863" y="152231"/>
                    <a:pt x="72873" y="147698"/>
                  </a:cubicBezTo>
                  <a:cubicBezTo>
                    <a:pt x="75488" y="144734"/>
                    <a:pt x="77929" y="141770"/>
                    <a:pt x="80370" y="138980"/>
                  </a:cubicBezTo>
                  <a:cubicBezTo>
                    <a:pt x="87170" y="131483"/>
                    <a:pt x="94144" y="124335"/>
                    <a:pt x="101467" y="117535"/>
                  </a:cubicBezTo>
                  <a:cubicBezTo>
                    <a:pt x="110185" y="109166"/>
                    <a:pt x="119251" y="101320"/>
                    <a:pt x="128666" y="93823"/>
                  </a:cubicBezTo>
                  <a:cubicBezTo>
                    <a:pt x="123610" y="97833"/>
                    <a:pt x="127794" y="94520"/>
                    <a:pt x="130235" y="92777"/>
                  </a:cubicBezTo>
                  <a:cubicBezTo>
                    <a:pt x="132328" y="91208"/>
                    <a:pt x="134420" y="89813"/>
                    <a:pt x="136512" y="88418"/>
                  </a:cubicBezTo>
                  <a:cubicBezTo>
                    <a:pt x="141045" y="85454"/>
                    <a:pt x="145578" y="82490"/>
                    <a:pt x="150460" y="80049"/>
                  </a:cubicBezTo>
                  <a:cubicBezTo>
                    <a:pt x="151506" y="79526"/>
                    <a:pt x="152727" y="79003"/>
                    <a:pt x="153773" y="78480"/>
                  </a:cubicBezTo>
                  <a:cubicBezTo>
                    <a:pt x="157958" y="76213"/>
                    <a:pt x="151681" y="80746"/>
                    <a:pt x="150809" y="79700"/>
                  </a:cubicBezTo>
                  <a:cubicBezTo>
                    <a:pt x="150983" y="79875"/>
                    <a:pt x="155342" y="78305"/>
                    <a:pt x="156040" y="77957"/>
                  </a:cubicBezTo>
                  <a:cubicBezTo>
                    <a:pt x="162142" y="75690"/>
                    <a:pt x="149414" y="77957"/>
                    <a:pt x="153599" y="78131"/>
                  </a:cubicBezTo>
                  <a:cubicBezTo>
                    <a:pt x="142440" y="77782"/>
                    <a:pt x="145927" y="76562"/>
                    <a:pt x="148368" y="77259"/>
                  </a:cubicBezTo>
                  <a:cubicBezTo>
                    <a:pt x="149937" y="77782"/>
                    <a:pt x="153250" y="79177"/>
                    <a:pt x="147845" y="76736"/>
                  </a:cubicBezTo>
                  <a:cubicBezTo>
                    <a:pt x="140173" y="73249"/>
                    <a:pt x="153424" y="80746"/>
                    <a:pt x="153773" y="80746"/>
                  </a:cubicBezTo>
                  <a:cubicBezTo>
                    <a:pt x="152029" y="81095"/>
                    <a:pt x="147147" y="75341"/>
                    <a:pt x="153076" y="80398"/>
                  </a:cubicBezTo>
                  <a:cubicBezTo>
                    <a:pt x="155168" y="82141"/>
                    <a:pt x="157260" y="84059"/>
                    <a:pt x="159178" y="85977"/>
                  </a:cubicBezTo>
                  <a:cubicBezTo>
                    <a:pt x="166675" y="93300"/>
                    <a:pt x="173475" y="101146"/>
                    <a:pt x="179926" y="109340"/>
                  </a:cubicBezTo>
                  <a:cubicBezTo>
                    <a:pt x="180798" y="110561"/>
                    <a:pt x="185680" y="116663"/>
                    <a:pt x="182716" y="113002"/>
                  </a:cubicBezTo>
                  <a:cubicBezTo>
                    <a:pt x="179577" y="108992"/>
                    <a:pt x="185505" y="116663"/>
                    <a:pt x="186028" y="117535"/>
                  </a:cubicBezTo>
                  <a:cubicBezTo>
                    <a:pt x="189167" y="121719"/>
                    <a:pt x="192305" y="126078"/>
                    <a:pt x="195269" y="130263"/>
                  </a:cubicBezTo>
                  <a:cubicBezTo>
                    <a:pt x="203464" y="141770"/>
                    <a:pt x="211310" y="153452"/>
                    <a:pt x="218632" y="165482"/>
                  </a:cubicBezTo>
                  <a:cubicBezTo>
                    <a:pt x="227524" y="180128"/>
                    <a:pt x="248272" y="186927"/>
                    <a:pt x="263441" y="177164"/>
                  </a:cubicBezTo>
                  <a:cubicBezTo>
                    <a:pt x="278087" y="167749"/>
                    <a:pt x="284712" y="148047"/>
                    <a:pt x="275123" y="132355"/>
                  </a:cubicBezTo>
                  <a:cubicBezTo>
                    <a:pt x="254898" y="99577"/>
                    <a:pt x="232232" y="65752"/>
                    <a:pt x="204510" y="39076"/>
                  </a:cubicBezTo>
                  <a:cubicBezTo>
                    <a:pt x="185157" y="20420"/>
                    <a:pt x="162316" y="6995"/>
                    <a:pt x="134943" y="15887"/>
                  </a:cubicBezTo>
                  <a:cubicBezTo>
                    <a:pt x="108093" y="24779"/>
                    <a:pt x="85078" y="44132"/>
                    <a:pt x="64504" y="62614"/>
                  </a:cubicBezTo>
                  <a:cubicBezTo>
                    <a:pt x="48115" y="77259"/>
                    <a:pt x="28064" y="94346"/>
                    <a:pt x="17255" y="113873"/>
                  </a:cubicBezTo>
                  <a:cubicBezTo>
                    <a:pt x="8886" y="128868"/>
                    <a:pt x="13244" y="150313"/>
                    <a:pt x="28936" y="158682"/>
                  </a:cubicBezTo>
                  <a:cubicBezTo>
                    <a:pt x="44454" y="166877"/>
                    <a:pt x="64853" y="163041"/>
                    <a:pt x="73745" y="147001"/>
                  </a:cubicBezTo>
                  <a:lnTo>
                    <a:pt x="73745" y="147001"/>
                  </a:lnTo>
                  <a:close/>
                </a:path>
              </a:pathLst>
            </a:custGeom>
            <a:solidFill>
              <a:srgbClr val="A3B7F4"/>
            </a:solidFill>
            <a:ln w="9525" cap="flat">
              <a:noFill/>
              <a:prstDash val="solid"/>
              <a:miter/>
            </a:ln>
          </p:spPr>
          <p:txBody>
            <a:bodyPr rtlCol="0" anchor="ctr"/>
            <a:lstStyle/>
            <a:p>
              <a:endParaRPr lang="zh-CN" altLang="en-US" dirty="0">
                <a:cs typeface="+mn-ea"/>
                <a:sym typeface="+mn-lt"/>
              </a:endParaRPr>
            </a:p>
          </p:txBody>
        </p:sp>
        <p:sp>
          <p:nvSpPr>
            <p:cNvPr id="20" name="任意多边形: 形状 19"/>
            <p:cNvSpPr/>
            <p:nvPr/>
          </p:nvSpPr>
          <p:spPr>
            <a:xfrm>
              <a:off x="7255855" y="4185056"/>
              <a:ext cx="278965" cy="174353"/>
            </a:xfrm>
            <a:custGeom>
              <a:avLst/>
              <a:gdLst>
                <a:gd name="connsiteX0" fmla="*/ 216185 w 278964"/>
                <a:gd name="connsiteY0" fmla="*/ 37034 h 174353"/>
                <a:gd name="connsiteX1" fmla="*/ 216011 w 278964"/>
                <a:gd name="connsiteY1" fmla="*/ 35639 h 174353"/>
                <a:gd name="connsiteX2" fmla="*/ 209560 w 278964"/>
                <a:gd name="connsiteY2" fmla="*/ 45229 h 174353"/>
                <a:gd name="connsiteX3" fmla="*/ 201365 w 278964"/>
                <a:gd name="connsiteY3" fmla="*/ 56561 h 174353"/>
                <a:gd name="connsiteX4" fmla="*/ 200668 w 278964"/>
                <a:gd name="connsiteY4" fmla="*/ 57433 h 174353"/>
                <a:gd name="connsiteX5" fmla="*/ 195089 w 278964"/>
                <a:gd name="connsiteY5" fmla="*/ 64407 h 174353"/>
                <a:gd name="connsiteX6" fmla="*/ 170854 w 278964"/>
                <a:gd name="connsiteY6" fmla="*/ 91258 h 174353"/>
                <a:gd name="connsiteX7" fmla="*/ 159346 w 278964"/>
                <a:gd name="connsiteY7" fmla="*/ 102068 h 174353"/>
                <a:gd name="connsiteX8" fmla="*/ 152895 w 278964"/>
                <a:gd name="connsiteY8" fmla="*/ 107473 h 174353"/>
                <a:gd name="connsiteX9" fmla="*/ 154813 w 278964"/>
                <a:gd name="connsiteY9" fmla="*/ 105903 h 174353"/>
                <a:gd name="connsiteX10" fmla="*/ 151675 w 278964"/>
                <a:gd name="connsiteY10" fmla="*/ 107996 h 174353"/>
                <a:gd name="connsiteX11" fmla="*/ 145572 w 278964"/>
                <a:gd name="connsiteY11" fmla="*/ 111657 h 174353"/>
                <a:gd name="connsiteX12" fmla="*/ 142608 w 278964"/>
                <a:gd name="connsiteY12" fmla="*/ 113052 h 174353"/>
                <a:gd name="connsiteX13" fmla="*/ 146967 w 278964"/>
                <a:gd name="connsiteY13" fmla="*/ 111134 h 174353"/>
                <a:gd name="connsiteX14" fmla="*/ 142260 w 278964"/>
                <a:gd name="connsiteY14" fmla="*/ 112354 h 174353"/>
                <a:gd name="connsiteX15" fmla="*/ 155162 w 278964"/>
                <a:gd name="connsiteY15" fmla="*/ 112354 h 174353"/>
                <a:gd name="connsiteX16" fmla="*/ 152198 w 278964"/>
                <a:gd name="connsiteY16" fmla="*/ 111657 h 174353"/>
                <a:gd name="connsiteX17" fmla="*/ 149757 w 278964"/>
                <a:gd name="connsiteY17" fmla="*/ 110785 h 174353"/>
                <a:gd name="connsiteX18" fmla="*/ 154290 w 278964"/>
                <a:gd name="connsiteY18" fmla="*/ 112703 h 174353"/>
                <a:gd name="connsiteX19" fmla="*/ 148885 w 278964"/>
                <a:gd name="connsiteY19" fmla="*/ 109739 h 174353"/>
                <a:gd name="connsiteX20" fmla="*/ 137029 w 278964"/>
                <a:gd name="connsiteY20" fmla="*/ 101719 h 174353"/>
                <a:gd name="connsiteX21" fmla="*/ 136680 w 278964"/>
                <a:gd name="connsiteY21" fmla="*/ 101196 h 174353"/>
                <a:gd name="connsiteX22" fmla="*/ 131101 w 278964"/>
                <a:gd name="connsiteY22" fmla="*/ 96488 h 174353"/>
                <a:gd name="connsiteX23" fmla="*/ 118373 w 278964"/>
                <a:gd name="connsiteY23" fmla="*/ 84632 h 174353"/>
                <a:gd name="connsiteX24" fmla="*/ 96056 w 278964"/>
                <a:gd name="connsiteY24" fmla="*/ 61443 h 174353"/>
                <a:gd name="connsiteX25" fmla="*/ 68508 w 278964"/>
                <a:gd name="connsiteY25" fmla="*/ 29362 h 174353"/>
                <a:gd name="connsiteX26" fmla="*/ 22305 w 278964"/>
                <a:gd name="connsiteY26" fmla="*/ 29362 h 174353"/>
                <a:gd name="connsiteX27" fmla="*/ 22305 w 278964"/>
                <a:gd name="connsiteY27" fmla="*/ 75566 h 174353"/>
                <a:gd name="connsiteX28" fmla="*/ 104774 w 278964"/>
                <a:gd name="connsiteY28" fmla="*/ 158558 h 174353"/>
                <a:gd name="connsiteX29" fmla="*/ 134239 w 278964"/>
                <a:gd name="connsiteY29" fmla="*/ 174250 h 174353"/>
                <a:gd name="connsiteX30" fmla="*/ 177130 w 278964"/>
                <a:gd name="connsiteY30" fmla="*/ 168496 h 174353"/>
                <a:gd name="connsiteX31" fmla="*/ 236061 w 278964"/>
                <a:gd name="connsiteY31" fmla="*/ 116539 h 174353"/>
                <a:gd name="connsiteX32" fmla="*/ 279301 w 278964"/>
                <a:gd name="connsiteY32" fmla="*/ 54295 h 174353"/>
                <a:gd name="connsiteX33" fmla="*/ 256461 w 278964"/>
                <a:gd name="connsiteY33" fmla="*/ 14019 h 174353"/>
                <a:gd name="connsiteX34" fmla="*/ 216185 w 278964"/>
                <a:gd name="connsiteY34" fmla="*/ 37034 h 174353"/>
                <a:gd name="connsiteX35" fmla="*/ 216185 w 278964"/>
                <a:gd name="connsiteY35" fmla="*/ 37034 h 17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78964" h="174353">
                  <a:moveTo>
                    <a:pt x="216185" y="37034"/>
                  </a:moveTo>
                  <a:cubicBezTo>
                    <a:pt x="221416" y="23783"/>
                    <a:pt x="218103" y="32152"/>
                    <a:pt x="216011" y="35639"/>
                  </a:cubicBezTo>
                  <a:cubicBezTo>
                    <a:pt x="213919" y="38952"/>
                    <a:pt x="211826" y="42090"/>
                    <a:pt x="209560" y="45229"/>
                  </a:cubicBezTo>
                  <a:cubicBezTo>
                    <a:pt x="206945" y="49064"/>
                    <a:pt x="204155" y="52726"/>
                    <a:pt x="201365" y="56561"/>
                  </a:cubicBezTo>
                  <a:cubicBezTo>
                    <a:pt x="198053" y="61095"/>
                    <a:pt x="205724" y="51157"/>
                    <a:pt x="200668" y="57433"/>
                  </a:cubicBezTo>
                  <a:cubicBezTo>
                    <a:pt x="198750" y="59700"/>
                    <a:pt x="197007" y="62141"/>
                    <a:pt x="195089" y="64407"/>
                  </a:cubicBezTo>
                  <a:cubicBezTo>
                    <a:pt x="187417" y="73648"/>
                    <a:pt x="179397" y="82714"/>
                    <a:pt x="170854" y="91258"/>
                  </a:cubicBezTo>
                  <a:cubicBezTo>
                    <a:pt x="167192" y="94919"/>
                    <a:pt x="163356" y="98581"/>
                    <a:pt x="159346" y="102068"/>
                  </a:cubicBezTo>
                  <a:cubicBezTo>
                    <a:pt x="157777" y="103462"/>
                    <a:pt x="153593" y="105729"/>
                    <a:pt x="152895" y="107473"/>
                  </a:cubicBezTo>
                  <a:cubicBezTo>
                    <a:pt x="153244" y="106775"/>
                    <a:pt x="159346" y="103114"/>
                    <a:pt x="154813" y="105903"/>
                  </a:cubicBezTo>
                  <a:cubicBezTo>
                    <a:pt x="153767" y="106601"/>
                    <a:pt x="152721" y="107298"/>
                    <a:pt x="151675" y="107996"/>
                  </a:cubicBezTo>
                  <a:cubicBezTo>
                    <a:pt x="149757" y="109216"/>
                    <a:pt x="147665" y="110437"/>
                    <a:pt x="145572" y="111657"/>
                  </a:cubicBezTo>
                  <a:cubicBezTo>
                    <a:pt x="145224" y="111831"/>
                    <a:pt x="142783" y="112878"/>
                    <a:pt x="142608" y="113052"/>
                  </a:cubicBezTo>
                  <a:cubicBezTo>
                    <a:pt x="142783" y="112529"/>
                    <a:pt x="149408" y="110960"/>
                    <a:pt x="146967" y="111134"/>
                  </a:cubicBezTo>
                  <a:cubicBezTo>
                    <a:pt x="145921" y="111308"/>
                    <a:pt x="143306" y="111831"/>
                    <a:pt x="142260" y="112354"/>
                  </a:cubicBezTo>
                  <a:cubicBezTo>
                    <a:pt x="143306" y="111831"/>
                    <a:pt x="153244" y="110437"/>
                    <a:pt x="155162" y="112354"/>
                  </a:cubicBezTo>
                  <a:cubicBezTo>
                    <a:pt x="154639" y="111831"/>
                    <a:pt x="152895" y="112180"/>
                    <a:pt x="152198" y="111657"/>
                  </a:cubicBezTo>
                  <a:cubicBezTo>
                    <a:pt x="151675" y="111308"/>
                    <a:pt x="150454" y="110960"/>
                    <a:pt x="149757" y="110785"/>
                  </a:cubicBezTo>
                  <a:cubicBezTo>
                    <a:pt x="147316" y="110437"/>
                    <a:pt x="154116" y="112529"/>
                    <a:pt x="154290" y="112703"/>
                  </a:cubicBezTo>
                  <a:cubicBezTo>
                    <a:pt x="153767" y="111831"/>
                    <a:pt x="149757" y="110437"/>
                    <a:pt x="148885" y="109739"/>
                  </a:cubicBezTo>
                  <a:cubicBezTo>
                    <a:pt x="145049" y="107473"/>
                    <a:pt x="140167" y="105032"/>
                    <a:pt x="137029" y="101719"/>
                  </a:cubicBezTo>
                  <a:cubicBezTo>
                    <a:pt x="140690" y="105729"/>
                    <a:pt x="140342" y="104334"/>
                    <a:pt x="136680" y="101196"/>
                  </a:cubicBezTo>
                  <a:cubicBezTo>
                    <a:pt x="134763" y="99627"/>
                    <a:pt x="133019" y="98058"/>
                    <a:pt x="131101" y="96488"/>
                  </a:cubicBezTo>
                  <a:cubicBezTo>
                    <a:pt x="126742" y="92653"/>
                    <a:pt x="122558" y="88642"/>
                    <a:pt x="118373" y="84632"/>
                  </a:cubicBezTo>
                  <a:cubicBezTo>
                    <a:pt x="110702" y="77135"/>
                    <a:pt x="103379" y="69464"/>
                    <a:pt x="96056" y="61443"/>
                  </a:cubicBezTo>
                  <a:cubicBezTo>
                    <a:pt x="86641" y="50982"/>
                    <a:pt x="77226" y="40347"/>
                    <a:pt x="68508" y="29362"/>
                  </a:cubicBezTo>
                  <a:cubicBezTo>
                    <a:pt x="57698" y="15937"/>
                    <a:pt x="33289" y="17332"/>
                    <a:pt x="22305" y="29362"/>
                  </a:cubicBezTo>
                  <a:cubicBezTo>
                    <a:pt x="9228" y="43659"/>
                    <a:pt x="10798" y="61269"/>
                    <a:pt x="22305" y="75566"/>
                  </a:cubicBezTo>
                  <a:cubicBezTo>
                    <a:pt x="46540" y="105903"/>
                    <a:pt x="73565" y="135369"/>
                    <a:pt x="104774" y="158558"/>
                  </a:cubicBezTo>
                  <a:cubicBezTo>
                    <a:pt x="113666" y="165183"/>
                    <a:pt x="123430" y="170937"/>
                    <a:pt x="134239" y="174250"/>
                  </a:cubicBezTo>
                  <a:cubicBezTo>
                    <a:pt x="149234" y="178783"/>
                    <a:pt x="163531" y="175296"/>
                    <a:pt x="177130" y="168496"/>
                  </a:cubicBezTo>
                  <a:cubicBezTo>
                    <a:pt x="200145" y="156989"/>
                    <a:pt x="219498" y="135892"/>
                    <a:pt x="236061" y="116539"/>
                  </a:cubicBezTo>
                  <a:cubicBezTo>
                    <a:pt x="252276" y="97709"/>
                    <a:pt x="269886" y="77484"/>
                    <a:pt x="279301" y="54295"/>
                  </a:cubicBezTo>
                  <a:cubicBezTo>
                    <a:pt x="285752" y="38429"/>
                    <a:pt x="272327" y="17681"/>
                    <a:pt x="256461" y="14019"/>
                  </a:cubicBezTo>
                  <a:cubicBezTo>
                    <a:pt x="237456" y="9835"/>
                    <a:pt x="223159" y="19947"/>
                    <a:pt x="216185" y="37034"/>
                  </a:cubicBezTo>
                  <a:lnTo>
                    <a:pt x="216185" y="37034"/>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sp>
          <p:nvSpPr>
            <p:cNvPr id="21" name="任意多边形: 形状 20"/>
            <p:cNvSpPr/>
            <p:nvPr/>
          </p:nvSpPr>
          <p:spPr>
            <a:xfrm>
              <a:off x="7685629" y="4176338"/>
              <a:ext cx="278965" cy="191788"/>
            </a:xfrm>
            <a:custGeom>
              <a:avLst/>
              <a:gdLst>
                <a:gd name="connsiteX0" fmla="*/ 73745 w 278964"/>
                <a:gd name="connsiteY0" fmla="*/ 147001 h 191788"/>
                <a:gd name="connsiteX1" fmla="*/ 75140 w 278964"/>
                <a:gd name="connsiteY1" fmla="*/ 144734 h 191788"/>
                <a:gd name="connsiteX2" fmla="*/ 72873 w 278964"/>
                <a:gd name="connsiteY2" fmla="*/ 147698 h 191788"/>
                <a:gd name="connsiteX3" fmla="*/ 80370 w 278964"/>
                <a:gd name="connsiteY3" fmla="*/ 138980 h 191788"/>
                <a:gd name="connsiteX4" fmla="*/ 101467 w 278964"/>
                <a:gd name="connsiteY4" fmla="*/ 117535 h 191788"/>
                <a:gd name="connsiteX5" fmla="*/ 128666 w 278964"/>
                <a:gd name="connsiteY5" fmla="*/ 93823 h 191788"/>
                <a:gd name="connsiteX6" fmla="*/ 130235 w 278964"/>
                <a:gd name="connsiteY6" fmla="*/ 92777 h 191788"/>
                <a:gd name="connsiteX7" fmla="*/ 136512 w 278964"/>
                <a:gd name="connsiteY7" fmla="*/ 88418 h 191788"/>
                <a:gd name="connsiteX8" fmla="*/ 150460 w 278964"/>
                <a:gd name="connsiteY8" fmla="*/ 80049 h 191788"/>
                <a:gd name="connsiteX9" fmla="*/ 153773 w 278964"/>
                <a:gd name="connsiteY9" fmla="*/ 78480 h 191788"/>
                <a:gd name="connsiteX10" fmla="*/ 150809 w 278964"/>
                <a:gd name="connsiteY10" fmla="*/ 79700 h 191788"/>
                <a:gd name="connsiteX11" fmla="*/ 156040 w 278964"/>
                <a:gd name="connsiteY11" fmla="*/ 77957 h 191788"/>
                <a:gd name="connsiteX12" fmla="*/ 153599 w 278964"/>
                <a:gd name="connsiteY12" fmla="*/ 78131 h 191788"/>
                <a:gd name="connsiteX13" fmla="*/ 148368 w 278964"/>
                <a:gd name="connsiteY13" fmla="*/ 77259 h 191788"/>
                <a:gd name="connsiteX14" fmla="*/ 147845 w 278964"/>
                <a:gd name="connsiteY14" fmla="*/ 76736 h 191788"/>
                <a:gd name="connsiteX15" fmla="*/ 153773 w 278964"/>
                <a:gd name="connsiteY15" fmla="*/ 80746 h 191788"/>
                <a:gd name="connsiteX16" fmla="*/ 153076 w 278964"/>
                <a:gd name="connsiteY16" fmla="*/ 80398 h 191788"/>
                <a:gd name="connsiteX17" fmla="*/ 159178 w 278964"/>
                <a:gd name="connsiteY17" fmla="*/ 85977 h 191788"/>
                <a:gd name="connsiteX18" fmla="*/ 179926 w 278964"/>
                <a:gd name="connsiteY18" fmla="*/ 109340 h 191788"/>
                <a:gd name="connsiteX19" fmla="*/ 182716 w 278964"/>
                <a:gd name="connsiteY19" fmla="*/ 113002 h 191788"/>
                <a:gd name="connsiteX20" fmla="*/ 186028 w 278964"/>
                <a:gd name="connsiteY20" fmla="*/ 117535 h 191788"/>
                <a:gd name="connsiteX21" fmla="*/ 195269 w 278964"/>
                <a:gd name="connsiteY21" fmla="*/ 130263 h 191788"/>
                <a:gd name="connsiteX22" fmla="*/ 218632 w 278964"/>
                <a:gd name="connsiteY22" fmla="*/ 165482 h 191788"/>
                <a:gd name="connsiteX23" fmla="*/ 263441 w 278964"/>
                <a:gd name="connsiteY23" fmla="*/ 177164 h 191788"/>
                <a:gd name="connsiteX24" fmla="*/ 275123 w 278964"/>
                <a:gd name="connsiteY24" fmla="*/ 132355 h 191788"/>
                <a:gd name="connsiteX25" fmla="*/ 204510 w 278964"/>
                <a:gd name="connsiteY25" fmla="*/ 39076 h 191788"/>
                <a:gd name="connsiteX26" fmla="*/ 134943 w 278964"/>
                <a:gd name="connsiteY26" fmla="*/ 15887 h 191788"/>
                <a:gd name="connsiteX27" fmla="*/ 64504 w 278964"/>
                <a:gd name="connsiteY27" fmla="*/ 62614 h 191788"/>
                <a:gd name="connsiteX28" fmla="*/ 17255 w 278964"/>
                <a:gd name="connsiteY28" fmla="*/ 113873 h 191788"/>
                <a:gd name="connsiteX29" fmla="*/ 28936 w 278964"/>
                <a:gd name="connsiteY29" fmla="*/ 158682 h 191788"/>
                <a:gd name="connsiteX30" fmla="*/ 73745 w 278964"/>
                <a:gd name="connsiteY30" fmla="*/ 147001 h 191788"/>
                <a:gd name="connsiteX31" fmla="*/ 73745 w 278964"/>
                <a:gd name="connsiteY31" fmla="*/ 147001 h 19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8964" h="191788">
                  <a:moveTo>
                    <a:pt x="73745" y="147001"/>
                  </a:moveTo>
                  <a:cubicBezTo>
                    <a:pt x="74094" y="146303"/>
                    <a:pt x="74791" y="145606"/>
                    <a:pt x="75140" y="144734"/>
                  </a:cubicBezTo>
                  <a:cubicBezTo>
                    <a:pt x="76883" y="141596"/>
                    <a:pt x="68863" y="152231"/>
                    <a:pt x="72873" y="147698"/>
                  </a:cubicBezTo>
                  <a:cubicBezTo>
                    <a:pt x="75488" y="144734"/>
                    <a:pt x="77929" y="141770"/>
                    <a:pt x="80370" y="138980"/>
                  </a:cubicBezTo>
                  <a:cubicBezTo>
                    <a:pt x="87170" y="131483"/>
                    <a:pt x="94144" y="124335"/>
                    <a:pt x="101467" y="117535"/>
                  </a:cubicBezTo>
                  <a:cubicBezTo>
                    <a:pt x="110185" y="109166"/>
                    <a:pt x="119251" y="101320"/>
                    <a:pt x="128666" y="93823"/>
                  </a:cubicBezTo>
                  <a:cubicBezTo>
                    <a:pt x="123610" y="97833"/>
                    <a:pt x="127794" y="94520"/>
                    <a:pt x="130235" y="92777"/>
                  </a:cubicBezTo>
                  <a:cubicBezTo>
                    <a:pt x="132328" y="91208"/>
                    <a:pt x="134420" y="89813"/>
                    <a:pt x="136512" y="88418"/>
                  </a:cubicBezTo>
                  <a:cubicBezTo>
                    <a:pt x="141045" y="85454"/>
                    <a:pt x="145578" y="82490"/>
                    <a:pt x="150460" y="80049"/>
                  </a:cubicBezTo>
                  <a:cubicBezTo>
                    <a:pt x="151506" y="79526"/>
                    <a:pt x="152727" y="79003"/>
                    <a:pt x="153773" y="78480"/>
                  </a:cubicBezTo>
                  <a:cubicBezTo>
                    <a:pt x="157958" y="76213"/>
                    <a:pt x="151681" y="80746"/>
                    <a:pt x="150809" y="79700"/>
                  </a:cubicBezTo>
                  <a:cubicBezTo>
                    <a:pt x="150983" y="79875"/>
                    <a:pt x="155342" y="78305"/>
                    <a:pt x="156040" y="77957"/>
                  </a:cubicBezTo>
                  <a:cubicBezTo>
                    <a:pt x="162142" y="75690"/>
                    <a:pt x="149414" y="77957"/>
                    <a:pt x="153599" y="78131"/>
                  </a:cubicBezTo>
                  <a:cubicBezTo>
                    <a:pt x="142440" y="77782"/>
                    <a:pt x="145927" y="76562"/>
                    <a:pt x="148368" y="77259"/>
                  </a:cubicBezTo>
                  <a:cubicBezTo>
                    <a:pt x="149937" y="77782"/>
                    <a:pt x="153250" y="79177"/>
                    <a:pt x="147845" y="76736"/>
                  </a:cubicBezTo>
                  <a:cubicBezTo>
                    <a:pt x="140173" y="73249"/>
                    <a:pt x="153424" y="80746"/>
                    <a:pt x="153773" y="80746"/>
                  </a:cubicBezTo>
                  <a:cubicBezTo>
                    <a:pt x="152029" y="81095"/>
                    <a:pt x="147147" y="75341"/>
                    <a:pt x="153076" y="80398"/>
                  </a:cubicBezTo>
                  <a:cubicBezTo>
                    <a:pt x="155168" y="82141"/>
                    <a:pt x="157260" y="84059"/>
                    <a:pt x="159178" y="85977"/>
                  </a:cubicBezTo>
                  <a:cubicBezTo>
                    <a:pt x="166675" y="93300"/>
                    <a:pt x="173475" y="101146"/>
                    <a:pt x="179926" y="109340"/>
                  </a:cubicBezTo>
                  <a:cubicBezTo>
                    <a:pt x="180798" y="110561"/>
                    <a:pt x="185680" y="116663"/>
                    <a:pt x="182716" y="113002"/>
                  </a:cubicBezTo>
                  <a:cubicBezTo>
                    <a:pt x="179577" y="108992"/>
                    <a:pt x="185505" y="116663"/>
                    <a:pt x="186028" y="117535"/>
                  </a:cubicBezTo>
                  <a:cubicBezTo>
                    <a:pt x="189167" y="121719"/>
                    <a:pt x="192305" y="126078"/>
                    <a:pt x="195269" y="130263"/>
                  </a:cubicBezTo>
                  <a:cubicBezTo>
                    <a:pt x="203464" y="141770"/>
                    <a:pt x="211310" y="153452"/>
                    <a:pt x="218632" y="165482"/>
                  </a:cubicBezTo>
                  <a:cubicBezTo>
                    <a:pt x="227524" y="180128"/>
                    <a:pt x="248272" y="186927"/>
                    <a:pt x="263441" y="177164"/>
                  </a:cubicBezTo>
                  <a:cubicBezTo>
                    <a:pt x="278087" y="167749"/>
                    <a:pt x="284712" y="148047"/>
                    <a:pt x="275123" y="132355"/>
                  </a:cubicBezTo>
                  <a:cubicBezTo>
                    <a:pt x="254898" y="99577"/>
                    <a:pt x="232232" y="65752"/>
                    <a:pt x="204510" y="39076"/>
                  </a:cubicBezTo>
                  <a:cubicBezTo>
                    <a:pt x="185157" y="20420"/>
                    <a:pt x="162316" y="6995"/>
                    <a:pt x="134943" y="15887"/>
                  </a:cubicBezTo>
                  <a:cubicBezTo>
                    <a:pt x="108093" y="24779"/>
                    <a:pt x="85078" y="44132"/>
                    <a:pt x="64504" y="62614"/>
                  </a:cubicBezTo>
                  <a:cubicBezTo>
                    <a:pt x="48115" y="77259"/>
                    <a:pt x="28064" y="94346"/>
                    <a:pt x="17255" y="113873"/>
                  </a:cubicBezTo>
                  <a:cubicBezTo>
                    <a:pt x="8886" y="128868"/>
                    <a:pt x="13244" y="150313"/>
                    <a:pt x="28936" y="158682"/>
                  </a:cubicBezTo>
                  <a:cubicBezTo>
                    <a:pt x="44454" y="166877"/>
                    <a:pt x="64853" y="163041"/>
                    <a:pt x="73745" y="147001"/>
                  </a:cubicBezTo>
                  <a:lnTo>
                    <a:pt x="73745" y="147001"/>
                  </a:lnTo>
                  <a:close/>
                </a:path>
              </a:pathLst>
            </a:custGeom>
            <a:solidFill>
              <a:srgbClr val="A3B7F4"/>
            </a:solidFill>
            <a:ln w="9525" cap="flat">
              <a:noFill/>
              <a:prstDash val="solid"/>
              <a:miter/>
            </a:ln>
          </p:spPr>
          <p:txBody>
            <a:bodyPr rtlCol="0" anchor="ctr"/>
            <a:lstStyle/>
            <a:p>
              <a:endParaRPr lang="zh-CN" altLang="en-US">
                <a:cs typeface="+mn-ea"/>
                <a:sym typeface="+mn-l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695568" y="1988590"/>
            <a:ext cx="10800863" cy="4472506"/>
          </a:xfrm>
          <a:prstGeom prst="rect">
            <a:avLst/>
          </a:prstGeom>
          <a:noFill/>
        </p:spPr>
        <p:txBody>
          <a:bodyPr wrap="square" rtlCol="0">
            <a:spAutoFit/>
          </a:bodyPr>
          <a:lstStyle/>
          <a:p>
            <a:pPr>
              <a:lnSpc>
                <a:spcPct val="150000"/>
              </a:lnSpc>
            </a:pPr>
            <a:r>
              <a:rPr lang="en-US" altLang="zh-CN"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Z</a:t>
            </a:r>
            <a:r>
              <a:rPr lang="zh-CN" altLang="en-US"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世代</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是一个</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hlinkClick r:id="rId2">
                  <a:extLst>
                    <a:ext uri="{A12FA001-AC4F-418D-AE19-62706E023703}">
                      <ahyp:hlinkClr xmlns:ahyp="http://schemas.microsoft.com/office/drawing/2018/hyperlinkcolor" val="tx"/>
                    </a:ext>
                  </a:extLst>
                </a:hlinkClick>
              </a:rPr>
              <a:t>网络流行语</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，也指新时代人群。新的“</a:t>
            </a:r>
            <a:r>
              <a:rPr lang="en-US"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Z</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世代”是指</a:t>
            </a:r>
            <a:r>
              <a:rPr lang="en-US" altLang="zh-CN" sz="2400" dirty="0">
                <a:solidFill>
                  <a:srgbClr val="FF0000"/>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1995—2009</a:t>
            </a:r>
            <a:r>
              <a:rPr lang="zh-CN" altLang="en-US" sz="2400" dirty="0">
                <a:solidFill>
                  <a:srgbClr val="FF0000"/>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年</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间出生的一代人，他们一出生就与网络信息时代无缝对接，受数字信息技术、即时通信设备、智能手机产品等影响比较大，所以又被称为“网生代”“</a:t>
            </a:r>
            <a:r>
              <a:rPr lang="zh-CN" altLang="en-US"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互联网世代</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zh-CN" altLang="en-US"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二次元世代</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zh-CN" altLang="en-US"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数媒土著</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zh-CN" altLang="en-US" sz="2400" b="1"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互联网原住民</a:t>
            </a:r>
            <a:r>
              <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等。</a:t>
            </a:r>
            <a:endPar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a:p>
            <a:pPr algn="l">
              <a:lnSpc>
                <a:spcPct val="150000"/>
              </a:lnSpc>
            </a:pPr>
            <a:r>
              <a:rPr lang="en-US" altLang="zh-CN"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Y</a:t>
            </a:r>
            <a:r>
              <a:rPr lang="zh-CN" altLang="en-US"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世代即</a:t>
            </a:r>
            <a:r>
              <a:rPr lang="en-GB" altLang="zh-CN"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1980-1995</a:t>
            </a:r>
            <a:r>
              <a:rPr lang="zh-CN" altLang="en-US"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年间出生的</a:t>
            </a:r>
            <a:r>
              <a:rPr lang="en-GB" altLang="zh-CN"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 </a:t>
            </a:r>
            <a:r>
              <a:rPr lang="zh-CN" altLang="en-US"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又称之为</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a:t>
            </a:r>
            <a:r>
              <a:rPr lang="zh-CN" altLang="en-US"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千禧一代</a:t>
            </a:r>
            <a:r>
              <a:rPr lang="en-GB" altLang="zh-CN" sz="2400"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a:t>
            </a:r>
          </a:p>
          <a:p>
            <a:pPr algn="l">
              <a:lnSpc>
                <a:spcPct val="150000"/>
              </a:lnSpc>
            </a:pPr>
            <a:r>
              <a:rPr lang="en-US"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X</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时代是</a:t>
            </a:r>
            <a:r>
              <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1965-1980</a:t>
            </a:r>
            <a:r>
              <a:rPr lang="zh-CN" altLang="en-US"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年间出生</a:t>
            </a:r>
            <a:r>
              <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a:t>
            </a:r>
          </a:p>
          <a:p>
            <a:pPr algn="l">
              <a:lnSpc>
                <a:spcPct val="150000"/>
              </a:lnSpc>
            </a:pPr>
            <a:endParaRPr lang="en-GB" altLang="zh-CN" sz="2400" dirty="0">
              <a:solidFill>
                <a:srgbClr val="121212"/>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endParaRPr>
          </a:p>
          <a:p>
            <a:pPr>
              <a:lnSpc>
                <a:spcPct val="150000"/>
              </a:lnSpc>
            </a:pPr>
            <a:r>
              <a:rPr lang="zh-CN" altLang="en-US"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注</a:t>
            </a:r>
            <a:r>
              <a:rPr lang="en-GB" altLang="zh-CN"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 Z</a:t>
            </a:r>
            <a:r>
              <a:rPr lang="zh-CN" altLang="en-US"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世代的</a:t>
            </a:r>
            <a:r>
              <a:rPr lang="en-US" altLang="zh-CN"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Z</a:t>
            </a:r>
            <a:r>
              <a:rPr lang="zh-CN" altLang="en-US"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rPr>
              <a:t>并不是固定英文字母的缩写</a:t>
            </a:r>
            <a:endParaRPr lang="en-GB" altLang="zh-CN" sz="2400" b="1" dirty="0">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sym typeface="+mn-lt"/>
            </a:endParaRPr>
          </a:p>
        </p:txBody>
      </p:sp>
      <p:pic>
        <p:nvPicPr>
          <p:cNvPr id="27" name="图形 26">
            <a:extLst>
              <a:ext uri="{FF2B5EF4-FFF2-40B4-BE49-F238E27FC236}">
                <a16:creationId xmlns:a16="http://schemas.microsoft.com/office/drawing/2014/main" id="{79D27222-7BD3-4E29-8C2B-EC5484F170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87174" y="780284"/>
            <a:ext cx="742649" cy="535398"/>
          </a:xfrm>
          <a:prstGeom prst="rect">
            <a:avLst/>
          </a:prstGeom>
        </p:spPr>
      </p:pic>
      <p:sp>
        <p:nvSpPr>
          <p:cNvPr id="8" name="文本框 7">
            <a:extLst>
              <a:ext uri="{FF2B5EF4-FFF2-40B4-BE49-F238E27FC236}">
                <a16:creationId xmlns:a16="http://schemas.microsoft.com/office/drawing/2014/main" id="{8250CCA1-57A6-4575-890B-7884344C93D2}"/>
              </a:ext>
            </a:extLst>
          </p:cNvPr>
          <p:cNvSpPr txBox="1"/>
          <p:nvPr/>
        </p:nvSpPr>
        <p:spPr>
          <a:xfrm>
            <a:off x="1424354" y="1135906"/>
            <a:ext cx="3401893" cy="707886"/>
          </a:xfrm>
          <a:prstGeom prst="rect">
            <a:avLst/>
          </a:prstGeom>
          <a:noFill/>
        </p:spPr>
        <p:txBody>
          <a:bodyPr wrap="none" rtlCol="0">
            <a:spAutoFit/>
          </a:bodyPr>
          <a:lstStyle/>
          <a:p>
            <a:r>
              <a:rPr lang="zh-CN" altLang="en-US" sz="4000" dirty="0">
                <a:latin typeface="迷你简菱心" panose="02010609000101010101" pitchFamily="49" charset="-122"/>
                <a:ea typeface="迷你简菱心" panose="02010609000101010101" pitchFamily="49" charset="-122"/>
              </a:rPr>
              <a:t>什么是</a:t>
            </a:r>
            <a:r>
              <a:rPr lang="en-US" altLang="zh-CN" sz="4000" b="1" dirty="0">
                <a:latin typeface="迷你简菱心" panose="02010609000101010101" pitchFamily="49" charset="-122"/>
                <a:ea typeface="迷你简菱心" panose="02010609000101010101" pitchFamily="49" charset="-122"/>
              </a:rPr>
              <a:t>Z</a:t>
            </a:r>
            <a:r>
              <a:rPr lang="zh-CN" altLang="en-US" sz="4000" b="1" dirty="0">
                <a:latin typeface="迷你简菱心" panose="02010609000101010101" pitchFamily="49" charset="-122"/>
                <a:ea typeface="迷你简菱心" panose="02010609000101010101" pitchFamily="49" charset="-122"/>
              </a:rPr>
              <a:t>世代</a:t>
            </a:r>
            <a:r>
              <a:rPr lang="en-GB" altLang="zh-CN" sz="4000" b="1" dirty="0">
                <a:latin typeface="迷你简菱心" panose="02010609000101010101" pitchFamily="49" charset="-122"/>
                <a:ea typeface="迷你简菱心" panose="02010609000101010101" pitchFamily="49" charset="-122"/>
              </a:rPr>
              <a:t>?</a:t>
            </a:r>
            <a:endParaRPr lang="en-GB" sz="4000" b="1" dirty="0">
              <a:latin typeface="迷你简菱心" panose="02010609000101010101" pitchFamily="49" charset="-122"/>
              <a:ea typeface="迷你简菱心" panose="0201060900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fade">
                                      <p:cBhvr>
                                        <p:cTn id="7" dur="500"/>
                                        <p:tgtEl>
                                          <p:spTgt spid="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xEl>
                                              <p:pRg st="1" end="1"/>
                                            </p:txEl>
                                          </p:spTgt>
                                        </p:tgtEl>
                                        <p:attrNameLst>
                                          <p:attrName>style.visibility</p:attrName>
                                        </p:attrNameLst>
                                      </p:cBhvr>
                                      <p:to>
                                        <p:strVal val="visible"/>
                                      </p:to>
                                    </p:set>
                                    <p:animEffect transition="in" filter="fade">
                                      <p:cBhvr>
                                        <p:cTn id="12" dur="500"/>
                                        <p:tgtEl>
                                          <p:spTgt spid="24">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4">
                                            <p:txEl>
                                              <p:pRg st="2" end="2"/>
                                            </p:txEl>
                                          </p:spTgt>
                                        </p:tgtEl>
                                        <p:attrNameLst>
                                          <p:attrName>style.visibility</p:attrName>
                                        </p:attrNameLst>
                                      </p:cBhvr>
                                      <p:to>
                                        <p:strVal val="visible"/>
                                      </p:to>
                                    </p:set>
                                    <p:animEffect transition="in" filter="fade">
                                      <p:cBhvr>
                                        <p:cTn id="15" dur="500"/>
                                        <p:tgtEl>
                                          <p:spTgt spid="2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4">
                                            <p:txEl>
                                              <p:pRg st="4" end="4"/>
                                            </p:txEl>
                                          </p:spTgt>
                                        </p:tgtEl>
                                        <p:attrNameLst>
                                          <p:attrName>style.visibility</p:attrName>
                                        </p:attrNameLst>
                                      </p:cBhvr>
                                      <p:to>
                                        <p:strVal val="visible"/>
                                      </p:to>
                                    </p:set>
                                    <p:animEffect transition="in" filter="fade">
                                      <p:cBhvr>
                                        <p:cTn id="18" dur="500"/>
                                        <p:tgtEl>
                                          <p:spTgt spid="2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a:extLst>
              <a:ext uri="{FF2B5EF4-FFF2-40B4-BE49-F238E27FC236}">
                <a16:creationId xmlns:a16="http://schemas.microsoft.com/office/drawing/2014/main" id="{0B916108-F356-47C3-B97F-ABE7E2A31DC9}"/>
              </a:ext>
            </a:extLst>
          </p:cNvPr>
          <p:cNvSpPr txBox="1"/>
          <p:nvPr/>
        </p:nvSpPr>
        <p:spPr>
          <a:xfrm>
            <a:off x="931983" y="903037"/>
            <a:ext cx="9856177" cy="5693866"/>
          </a:xfrm>
          <a:prstGeom prst="rect">
            <a:avLst/>
          </a:prstGeom>
          <a:noFill/>
        </p:spPr>
        <p:txBody>
          <a:bodyPr wrap="square" rtlCol="0">
            <a:spAutoFit/>
          </a:bodyPr>
          <a:lstStyle/>
          <a:p>
            <a:r>
              <a:rPr lang="zh-CN" altLang="en-US" sz="2800" dirty="0">
                <a:latin typeface="华文新魏" panose="02010800040101010101" pitchFamily="2" charset="-122"/>
                <a:ea typeface="华文新魏" panose="02010800040101010101" pitchFamily="2" charset="-122"/>
                <a:cs typeface="+mn-ea"/>
                <a:sym typeface="+mn-lt"/>
              </a:rPr>
              <a:t>英国科幻作家道格拉斯</a:t>
            </a:r>
            <a:r>
              <a:rPr lang="en-US" altLang="zh-CN" sz="2800" dirty="0">
                <a:latin typeface="华文新魏" panose="02010800040101010101" pitchFamily="2" charset="-122"/>
                <a:ea typeface="华文新魏" panose="02010800040101010101" pitchFamily="2" charset="-122"/>
                <a:cs typeface="+mn-ea"/>
                <a:sym typeface="+mn-lt"/>
              </a:rPr>
              <a:t>·</a:t>
            </a:r>
            <a:r>
              <a:rPr lang="zh-CN" altLang="en-US" sz="2800" dirty="0">
                <a:latin typeface="华文新魏" panose="02010800040101010101" pitchFamily="2" charset="-122"/>
                <a:ea typeface="华文新魏" panose="02010800040101010101" pitchFamily="2" charset="-122"/>
                <a:cs typeface="+mn-ea"/>
                <a:sym typeface="+mn-lt"/>
              </a:rPr>
              <a:t>亚当斯曾提出科技三定律：</a:t>
            </a:r>
            <a:br>
              <a:rPr lang="en-GB" altLang="zh-CN" sz="2800" dirty="0">
                <a:latin typeface="华文新魏" panose="02010800040101010101" pitchFamily="2" charset="-122"/>
                <a:ea typeface="华文新魏" panose="02010800040101010101" pitchFamily="2" charset="-122"/>
                <a:cs typeface="+mn-ea"/>
                <a:sym typeface="+mn-lt"/>
              </a:rPr>
            </a:br>
            <a:endParaRPr lang="zh-CN" altLang="en-US" sz="2800" dirty="0">
              <a:latin typeface="华文新魏" panose="02010800040101010101" pitchFamily="2" charset="-122"/>
              <a:ea typeface="华文新魏" panose="02010800040101010101" pitchFamily="2" charset="-122"/>
              <a:cs typeface="+mn-ea"/>
              <a:sym typeface="+mn-lt"/>
            </a:endParaRPr>
          </a:p>
          <a:p>
            <a:r>
              <a:rPr lang="zh-CN" altLang="en-US" sz="2800" dirty="0">
                <a:latin typeface="华文新魏" panose="02010800040101010101" pitchFamily="2" charset="-122"/>
                <a:ea typeface="华文新魏" panose="02010800040101010101" pitchFamily="2" charset="-122"/>
                <a:cs typeface="+mn-ea"/>
                <a:sym typeface="+mn-lt"/>
              </a:rPr>
              <a:t>１、任何在我出生时已经有的科技都是稀松平常的世界本来秩序的一部分。</a:t>
            </a:r>
          </a:p>
          <a:p>
            <a:r>
              <a:rPr lang="en-GB" altLang="zh-CN" sz="2800" dirty="0">
                <a:latin typeface="华文新魏" panose="02010800040101010101" pitchFamily="2" charset="-122"/>
                <a:ea typeface="华文新魏" panose="02010800040101010101" pitchFamily="2" charset="-122"/>
                <a:cs typeface="+mn-ea"/>
                <a:sym typeface="+mn-lt"/>
              </a:rPr>
              <a:t>	</a:t>
            </a:r>
            <a:r>
              <a:rPr lang="zh-CN" altLang="en-US" sz="2800" b="1" dirty="0">
                <a:latin typeface="华文新魏" panose="02010800040101010101" pitchFamily="2" charset="-122"/>
                <a:ea typeface="华文新魏" panose="02010800040101010101" pitchFamily="2" charset="-122"/>
                <a:cs typeface="+mn-ea"/>
                <a:sym typeface="+mn-lt"/>
              </a:rPr>
              <a:t>百度</a:t>
            </a:r>
            <a:r>
              <a:rPr lang="en-GB" altLang="zh-CN" sz="2800" b="1" dirty="0">
                <a:latin typeface="华文新魏" panose="02010800040101010101" pitchFamily="2" charset="-122"/>
                <a:ea typeface="华文新魏" panose="02010800040101010101" pitchFamily="2" charset="-122"/>
                <a:cs typeface="+mn-ea"/>
                <a:sym typeface="+mn-lt"/>
              </a:rPr>
              <a:t>(2000)    </a:t>
            </a:r>
            <a:r>
              <a:rPr lang="zh-CN" altLang="en-US" sz="2800" b="1" dirty="0">
                <a:latin typeface="华文新魏" panose="02010800040101010101" pitchFamily="2" charset="-122"/>
                <a:ea typeface="华文新魏" panose="02010800040101010101" pitchFamily="2" charset="-122"/>
                <a:cs typeface="+mn-ea"/>
                <a:sym typeface="+mn-lt"/>
              </a:rPr>
              <a:t>腾讯</a:t>
            </a:r>
            <a:r>
              <a:rPr lang="en-GB" altLang="zh-CN" sz="2800" b="1" dirty="0">
                <a:latin typeface="华文新魏" panose="02010800040101010101" pitchFamily="2" charset="-122"/>
                <a:ea typeface="华文新魏" panose="02010800040101010101" pitchFamily="2" charset="-122"/>
                <a:cs typeface="+mn-ea"/>
                <a:sym typeface="+mn-lt"/>
              </a:rPr>
              <a:t>(1999)     </a:t>
            </a:r>
            <a:r>
              <a:rPr lang="zh-CN" altLang="en-US" sz="2800" b="1" dirty="0">
                <a:latin typeface="华文新魏" panose="02010800040101010101" pitchFamily="2" charset="-122"/>
                <a:ea typeface="华文新魏" panose="02010800040101010101" pitchFamily="2" charset="-122"/>
                <a:cs typeface="+mn-ea"/>
                <a:sym typeface="+mn-lt"/>
              </a:rPr>
              <a:t>阿里巴巴</a:t>
            </a:r>
            <a:r>
              <a:rPr lang="en-GB" altLang="zh-CN" sz="2800" b="1" dirty="0">
                <a:latin typeface="华文新魏" panose="02010800040101010101" pitchFamily="2" charset="-122"/>
                <a:ea typeface="华文新魏" panose="02010800040101010101" pitchFamily="2" charset="-122"/>
                <a:cs typeface="+mn-ea"/>
                <a:sym typeface="+mn-lt"/>
              </a:rPr>
              <a:t>(1999)</a:t>
            </a:r>
          </a:p>
          <a:p>
            <a:endParaRPr lang="zh-CN" altLang="en-US" sz="2800" dirty="0">
              <a:latin typeface="华文新魏" panose="02010800040101010101" pitchFamily="2" charset="-122"/>
              <a:ea typeface="华文新魏" panose="02010800040101010101" pitchFamily="2" charset="-122"/>
              <a:cs typeface="+mn-ea"/>
              <a:sym typeface="+mn-lt"/>
            </a:endParaRPr>
          </a:p>
          <a:p>
            <a:r>
              <a:rPr lang="zh-CN" altLang="en-US" sz="2800" dirty="0">
                <a:latin typeface="华文新魏" panose="02010800040101010101" pitchFamily="2" charset="-122"/>
                <a:ea typeface="华文新魏" panose="02010800040101010101" pitchFamily="2" charset="-122"/>
                <a:cs typeface="+mn-ea"/>
                <a:sym typeface="+mn-lt"/>
              </a:rPr>
              <a:t>２、任何在我</a:t>
            </a:r>
            <a:r>
              <a:rPr lang="en-US" altLang="zh-CN" sz="2800" dirty="0">
                <a:latin typeface="华文新魏" panose="02010800040101010101" pitchFamily="2" charset="-122"/>
                <a:ea typeface="华文新魏" panose="02010800040101010101" pitchFamily="2" charset="-122"/>
                <a:cs typeface="+mn-ea"/>
                <a:sym typeface="+mn-lt"/>
              </a:rPr>
              <a:t>15-35</a:t>
            </a:r>
            <a:r>
              <a:rPr lang="zh-CN" altLang="en-US" sz="2800" dirty="0">
                <a:latin typeface="华文新魏" panose="02010800040101010101" pitchFamily="2" charset="-122"/>
                <a:ea typeface="华文新魏" panose="02010800040101010101" pitchFamily="2" charset="-122"/>
                <a:cs typeface="+mn-ea"/>
                <a:sym typeface="+mn-lt"/>
              </a:rPr>
              <a:t>岁之间诞生的科技都是将会改变世界的革命性产物。</a:t>
            </a:r>
            <a:r>
              <a:rPr lang="en-GB" altLang="zh-CN" sz="2800" dirty="0">
                <a:latin typeface="华文新魏" panose="02010800040101010101" pitchFamily="2" charset="-122"/>
                <a:ea typeface="华文新魏" panose="02010800040101010101" pitchFamily="2" charset="-122"/>
                <a:cs typeface="+mn-ea"/>
                <a:sym typeface="+mn-lt"/>
              </a:rPr>
              <a:t>		 </a:t>
            </a:r>
          </a:p>
          <a:p>
            <a:r>
              <a:rPr lang="zh-CN" altLang="en-US" sz="2800" b="1" dirty="0">
                <a:latin typeface="华文新魏" panose="02010800040101010101" pitchFamily="2" charset="-122"/>
                <a:ea typeface="华文新魏" panose="02010800040101010101" pitchFamily="2" charset="-122"/>
                <a:cs typeface="+mn-ea"/>
                <a:sym typeface="+mn-lt"/>
              </a:rPr>
              <a:t>短视频</a:t>
            </a:r>
            <a:r>
              <a:rPr lang="en-GB" altLang="zh-CN" sz="2800" b="1" dirty="0">
                <a:latin typeface="华文新魏" panose="02010800040101010101" pitchFamily="2" charset="-122"/>
                <a:ea typeface="华文新魏" panose="02010800040101010101" pitchFamily="2" charset="-122"/>
                <a:cs typeface="+mn-ea"/>
                <a:sym typeface="+mn-lt"/>
              </a:rPr>
              <a:t>:</a:t>
            </a:r>
            <a:r>
              <a:rPr lang="zh-CN" altLang="en-US" sz="2800" b="1" dirty="0">
                <a:latin typeface="华文新魏" panose="02010800040101010101" pitchFamily="2" charset="-122"/>
                <a:ea typeface="华文新魏" panose="02010800040101010101" pitchFamily="2" charset="-122"/>
                <a:cs typeface="+mn-ea"/>
                <a:sym typeface="+mn-lt"/>
              </a:rPr>
              <a:t>字节跳动</a:t>
            </a:r>
            <a:r>
              <a:rPr lang="en-GB" altLang="zh-CN" sz="2800" b="1" dirty="0">
                <a:latin typeface="华文新魏" panose="02010800040101010101" pitchFamily="2" charset="-122"/>
                <a:ea typeface="华文新魏" panose="02010800040101010101" pitchFamily="2" charset="-122"/>
                <a:cs typeface="+mn-ea"/>
                <a:sym typeface="+mn-lt"/>
              </a:rPr>
              <a:t>(2012,2017)  </a:t>
            </a:r>
            <a:r>
              <a:rPr lang="zh-CN" altLang="en-US" sz="2800" b="1" dirty="0">
                <a:latin typeface="华文新魏" panose="02010800040101010101" pitchFamily="2" charset="-122"/>
                <a:ea typeface="华文新魏" panose="02010800040101010101" pitchFamily="2" charset="-122"/>
                <a:cs typeface="+mn-ea"/>
                <a:sym typeface="+mn-lt"/>
              </a:rPr>
              <a:t>哔哩哔哩</a:t>
            </a:r>
            <a:r>
              <a:rPr lang="en-GB" altLang="zh-CN" sz="2800" b="1" dirty="0">
                <a:latin typeface="华文新魏" panose="02010800040101010101" pitchFamily="2" charset="-122"/>
                <a:ea typeface="华文新魏" panose="02010800040101010101" pitchFamily="2" charset="-122"/>
                <a:cs typeface="+mn-ea"/>
                <a:sym typeface="+mn-lt"/>
              </a:rPr>
              <a:t>(2009) </a:t>
            </a:r>
          </a:p>
          <a:p>
            <a:r>
              <a:rPr lang="zh-CN" altLang="en-US" sz="2800" b="1" dirty="0">
                <a:latin typeface="华文新魏" panose="02010800040101010101" pitchFamily="2" charset="-122"/>
                <a:ea typeface="华文新魏" panose="02010800040101010101" pitchFamily="2" charset="-122"/>
                <a:cs typeface="+mn-ea"/>
                <a:sym typeface="+mn-lt"/>
              </a:rPr>
              <a:t>外卖</a:t>
            </a:r>
            <a:r>
              <a:rPr lang="en-GB" altLang="zh-CN" sz="2800" b="1" dirty="0">
                <a:latin typeface="华文新魏" panose="02010800040101010101" pitchFamily="2" charset="-122"/>
                <a:ea typeface="华文新魏" panose="02010800040101010101" pitchFamily="2" charset="-122"/>
                <a:cs typeface="+mn-ea"/>
                <a:sym typeface="+mn-lt"/>
              </a:rPr>
              <a:t>:</a:t>
            </a:r>
            <a:r>
              <a:rPr lang="zh-CN" altLang="en-US" sz="2800" b="1" dirty="0">
                <a:latin typeface="华文新魏" panose="02010800040101010101" pitchFamily="2" charset="-122"/>
                <a:ea typeface="华文新魏" panose="02010800040101010101" pitchFamily="2" charset="-122"/>
                <a:cs typeface="+mn-ea"/>
                <a:sym typeface="+mn-lt"/>
              </a:rPr>
              <a:t>美团</a:t>
            </a:r>
            <a:r>
              <a:rPr lang="en-GB" altLang="zh-CN" sz="2800" b="1" dirty="0">
                <a:latin typeface="华文新魏" panose="02010800040101010101" pitchFamily="2" charset="-122"/>
                <a:ea typeface="华文新魏" panose="02010800040101010101" pitchFamily="2" charset="-122"/>
                <a:cs typeface="+mn-ea"/>
                <a:sym typeface="+mn-lt"/>
              </a:rPr>
              <a:t>(2010)    </a:t>
            </a:r>
            <a:r>
              <a:rPr lang="zh-CN" altLang="en-US" sz="2800" b="1" dirty="0">
                <a:latin typeface="华文新魏" panose="02010800040101010101" pitchFamily="2" charset="-122"/>
                <a:ea typeface="华文新魏" panose="02010800040101010101" pitchFamily="2" charset="-122"/>
                <a:cs typeface="+mn-ea"/>
                <a:sym typeface="+mn-lt"/>
              </a:rPr>
              <a:t>饿了么</a:t>
            </a:r>
            <a:r>
              <a:rPr lang="en-GB" altLang="zh-CN" sz="2800" b="1" dirty="0">
                <a:latin typeface="华文新魏" panose="02010800040101010101" pitchFamily="2" charset="-122"/>
                <a:ea typeface="华文新魏" panose="02010800040101010101" pitchFamily="2" charset="-122"/>
                <a:cs typeface="+mn-ea"/>
                <a:sym typeface="+mn-lt"/>
              </a:rPr>
              <a:t>(2008)</a:t>
            </a:r>
          </a:p>
          <a:p>
            <a:r>
              <a:rPr lang="zh-CN" altLang="en-US" sz="2800" b="1" dirty="0">
                <a:latin typeface="华文新魏" panose="02010800040101010101" pitchFamily="2" charset="-122"/>
                <a:ea typeface="华文新魏" panose="02010800040101010101" pitchFamily="2" charset="-122"/>
                <a:cs typeface="+mn-ea"/>
                <a:sym typeface="+mn-lt"/>
              </a:rPr>
              <a:t>直播</a:t>
            </a:r>
            <a:r>
              <a:rPr lang="en-GB" altLang="zh-CN" sz="2800" b="1" dirty="0">
                <a:latin typeface="华文新魏" panose="02010800040101010101" pitchFamily="2" charset="-122"/>
                <a:ea typeface="华文新魏" panose="02010800040101010101" pitchFamily="2" charset="-122"/>
                <a:cs typeface="+mn-ea"/>
                <a:sym typeface="+mn-lt"/>
              </a:rPr>
              <a:t>:</a:t>
            </a:r>
            <a:r>
              <a:rPr lang="en-US" altLang="zh-CN" sz="2800" b="1" dirty="0" err="1">
                <a:latin typeface="华文新魏" panose="02010800040101010101" pitchFamily="2" charset="-122"/>
                <a:ea typeface="华文新魏" panose="02010800040101010101" pitchFamily="2" charset="-122"/>
                <a:cs typeface="+mn-ea"/>
                <a:sym typeface="+mn-lt"/>
              </a:rPr>
              <a:t>yy</a:t>
            </a:r>
            <a:r>
              <a:rPr lang="en-US" altLang="zh-CN" sz="2800" b="1" dirty="0">
                <a:latin typeface="华文新魏" panose="02010800040101010101" pitchFamily="2" charset="-122"/>
                <a:ea typeface="华文新魏" panose="02010800040101010101" pitchFamily="2" charset="-122"/>
                <a:cs typeface="+mn-ea"/>
                <a:sym typeface="+mn-lt"/>
              </a:rPr>
              <a:t>(</a:t>
            </a:r>
            <a:r>
              <a:rPr lang="zh-CN" altLang="en-US" sz="2800" b="1" dirty="0">
                <a:latin typeface="华文新魏" panose="02010800040101010101" pitchFamily="2" charset="-122"/>
                <a:ea typeface="华文新魏" panose="02010800040101010101" pitchFamily="2" charset="-122"/>
                <a:cs typeface="+mn-ea"/>
                <a:sym typeface="+mn-lt"/>
              </a:rPr>
              <a:t>虎牙直播的前身</a:t>
            </a:r>
            <a:r>
              <a:rPr lang="en-GB" altLang="zh-CN" sz="2800" b="1" dirty="0">
                <a:latin typeface="华文新魏" panose="02010800040101010101" pitchFamily="2" charset="-122"/>
                <a:ea typeface="华文新魏" panose="02010800040101010101" pitchFamily="2" charset="-122"/>
                <a:cs typeface="+mn-ea"/>
                <a:sym typeface="+mn-lt"/>
              </a:rPr>
              <a:t>)(2008</a:t>
            </a:r>
            <a:r>
              <a:rPr lang="en-US" altLang="zh-CN" sz="2800" b="1" dirty="0">
                <a:latin typeface="华文新魏" panose="02010800040101010101" pitchFamily="2" charset="-122"/>
                <a:ea typeface="华文新魏" panose="02010800040101010101" pitchFamily="2" charset="-122"/>
                <a:cs typeface="+mn-ea"/>
                <a:sym typeface="+mn-lt"/>
              </a:rPr>
              <a:t>)   </a:t>
            </a:r>
            <a:r>
              <a:rPr lang="zh-CN" altLang="en-US" sz="2800" b="1" dirty="0">
                <a:latin typeface="华文新魏" panose="02010800040101010101" pitchFamily="2" charset="-122"/>
                <a:ea typeface="华文新魏" panose="02010800040101010101" pitchFamily="2" charset="-122"/>
                <a:cs typeface="+mn-ea"/>
                <a:sym typeface="+mn-lt"/>
              </a:rPr>
              <a:t>斗鱼直播</a:t>
            </a:r>
            <a:r>
              <a:rPr lang="en-GB" altLang="zh-CN" sz="2800" b="1" dirty="0">
                <a:latin typeface="华文新魏" panose="02010800040101010101" pitchFamily="2" charset="-122"/>
                <a:ea typeface="华文新魏" panose="02010800040101010101" pitchFamily="2" charset="-122"/>
                <a:cs typeface="+mn-ea"/>
                <a:sym typeface="+mn-lt"/>
              </a:rPr>
              <a:t>(2013)</a:t>
            </a:r>
            <a:endParaRPr lang="zh-CN" altLang="en-US" sz="2800" b="1" dirty="0">
              <a:latin typeface="华文新魏" panose="02010800040101010101" pitchFamily="2" charset="-122"/>
              <a:ea typeface="华文新魏" panose="02010800040101010101" pitchFamily="2" charset="-122"/>
              <a:cs typeface="+mn-ea"/>
              <a:sym typeface="+mn-lt"/>
            </a:endParaRPr>
          </a:p>
          <a:p>
            <a:r>
              <a:rPr lang="zh-CN" altLang="en-US" sz="2800" dirty="0">
                <a:latin typeface="华文新魏" panose="02010800040101010101" pitchFamily="2" charset="-122"/>
                <a:ea typeface="华文新魏" panose="02010800040101010101" pitchFamily="2" charset="-122"/>
                <a:cs typeface="+mn-ea"/>
                <a:sym typeface="+mn-lt"/>
              </a:rPr>
              <a:t>３、任何在我</a:t>
            </a:r>
            <a:r>
              <a:rPr lang="en-US" altLang="zh-CN" sz="2800" dirty="0">
                <a:latin typeface="华文新魏" panose="02010800040101010101" pitchFamily="2" charset="-122"/>
                <a:ea typeface="华文新魏" panose="02010800040101010101" pitchFamily="2" charset="-122"/>
                <a:cs typeface="+mn-ea"/>
                <a:sym typeface="+mn-lt"/>
              </a:rPr>
              <a:t>35</a:t>
            </a:r>
            <a:r>
              <a:rPr lang="zh-CN" altLang="en-US" sz="2800" dirty="0">
                <a:latin typeface="华文新魏" panose="02010800040101010101" pitchFamily="2" charset="-122"/>
                <a:ea typeface="华文新魏" panose="02010800040101010101" pitchFamily="2" charset="-122"/>
                <a:cs typeface="+mn-ea"/>
                <a:sym typeface="+mn-lt"/>
              </a:rPr>
              <a:t>岁之后诞生的科技都是违反自然规律要遭天谴的。</a:t>
            </a:r>
            <a:endParaRPr lang="en-US" altLang="zh-CN" sz="2800" dirty="0">
              <a:latin typeface="华文新魏" panose="02010800040101010101" pitchFamily="2" charset="-122"/>
              <a:ea typeface="华文新魏" panose="02010800040101010101" pitchFamily="2"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xEl>
                                              <p:pRg st="1" end="1"/>
                                            </p:txEl>
                                          </p:spTgt>
                                        </p:tgtEl>
                                        <p:attrNameLst>
                                          <p:attrName>style.visibility</p:attrName>
                                        </p:attrNameLst>
                                      </p:cBhvr>
                                      <p:to>
                                        <p:strVal val="visible"/>
                                      </p:to>
                                    </p:set>
                                    <p:animEffect transition="in" filter="fade">
                                      <p:cBhvr>
                                        <p:cTn id="7" dur="500"/>
                                        <p:tgtEl>
                                          <p:spTgt spid="3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8">
                                            <p:txEl>
                                              <p:pRg st="2" end="2"/>
                                            </p:txEl>
                                          </p:spTgt>
                                        </p:tgtEl>
                                        <p:attrNameLst>
                                          <p:attrName>style.visibility</p:attrName>
                                        </p:attrNameLst>
                                      </p:cBhvr>
                                      <p:to>
                                        <p:strVal val="visible"/>
                                      </p:to>
                                    </p:set>
                                    <p:animEffect transition="in" filter="fade">
                                      <p:cBhvr>
                                        <p:cTn id="12" dur="1000"/>
                                        <p:tgtEl>
                                          <p:spTgt spid="38">
                                            <p:txEl>
                                              <p:pRg st="2" end="2"/>
                                            </p:txEl>
                                          </p:spTgt>
                                        </p:tgtEl>
                                      </p:cBhvr>
                                    </p:animEffect>
                                    <p:anim calcmode="lin" valueType="num">
                                      <p:cBhvr>
                                        <p:cTn id="13" dur="1000" fill="hold"/>
                                        <p:tgtEl>
                                          <p:spTgt spid="38">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8">
                                            <p:txEl>
                                              <p:pRg st="4" end="4"/>
                                            </p:txEl>
                                          </p:spTgt>
                                        </p:tgtEl>
                                        <p:attrNameLst>
                                          <p:attrName>style.visibility</p:attrName>
                                        </p:attrNameLst>
                                      </p:cBhvr>
                                      <p:to>
                                        <p:strVal val="visible"/>
                                      </p:to>
                                    </p:set>
                                    <p:anim calcmode="lin" valueType="num">
                                      <p:cBhvr additive="base">
                                        <p:cTn id="19" dur="500" fill="hold"/>
                                        <p:tgtEl>
                                          <p:spTgt spid="38">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8">
                                            <p:txEl>
                                              <p:pRg st="5" end="5"/>
                                            </p:txEl>
                                          </p:spTgt>
                                        </p:tgtEl>
                                        <p:attrNameLst>
                                          <p:attrName>style.visibility</p:attrName>
                                        </p:attrNameLst>
                                      </p:cBhvr>
                                      <p:to>
                                        <p:strVal val="visible"/>
                                      </p:to>
                                    </p:set>
                                    <p:anim calcmode="lin" valueType="num">
                                      <p:cBhvr additive="base">
                                        <p:cTn id="25" dur="500" fill="hold"/>
                                        <p:tgtEl>
                                          <p:spTgt spid="38">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8">
                                            <p:txEl>
                                              <p:pRg st="6" end="6"/>
                                            </p:txEl>
                                          </p:spTgt>
                                        </p:tgtEl>
                                        <p:attrNameLst>
                                          <p:attrName>style.visibility</p:attrName>
                                        </p:attrNameLst>
                                      </p:cBhvr>
                                      <p:to>
                                        <p:strVal val="visible"/>
                                      </p:to>
                                    </p:set>
                                    <p:animEffect transition="in" filter="fade">
                                      <p:cBhvr>
                                        <p:cTn id="31" dur="1000"/>
                                        <p:tgtEl>
                                          <p:spTgt spid="38">
                                            <p:txEl>
                                              <p:pRg st="6" end="6"/>
                                            </p:txEl>
                                          </p:spTgt>
                                        </p:tgtEl>
                                      </p:cBhvr>
                                    </p:animEffect>
                                    <p:anim calcmode="lin" valueType="num">
                                      <p:cBhvr>
                                        <p:cTn id="32" dur="1000" fill="hold"/>
                                        <p:tgtEl>
                                          <p:spTgt spid="38">
                                            <p:txEl>
                                              <p:pRg st="6" end="6"/>
                                            </p:txEl>
                                          </p:spTgt>
                                        </p:tgtEl>
                                        <p:attrNameLst>
                                          <p:attrName>ppt_x</p:attrName>
                                        </p:attrNameLst>
                                      </p:cBhvr>
                                      <p:tavLst>
                                        <p:tav tm="0">
                                          <p:val>
                                            <p:strVal val="#ppt_x"/>
                                          </p:val>
                                        </p:tav>
                                        <p:tav tm="100000">
                                          <p:val>
                                            <p:strVal val="#ppt_x"/>
                                          </p:val>
                                        </p:tav>
                                      </p:tavLst>
                                    </p:anim>
                                    <p:anim calcmode="lin" valueType="num">
                                      <p:cBhvr>
                                        <p:cTn id="33" dur="1000" fill="hold"/>
                                        <p:tgtEl>
                                          <p:spTgt spid="38">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8">
                                            <p:txEl>
                                              <p:pRg st="7" end="7"/>
                                            </p:txEl>
                                          </p:spTgt>
                                        </p:tgtEl>
                                        <p:attrNameLst>
                                          <p:attrName>style.visibility</p:attrName>
                                        </p:attrNameLst>
                                      </p:cBhvr>
                                      <p:to>
                                        <p:strVal val="visible"/>
                                      </p:to>
                                    </p:set>
                                    <p:animEffect transition="in" filter="fade">
                                      <p:cBhvr>
                                        <p:cTn id="38" dur="1000"/>
                                        <p:tgtEl>
                                          <p:spTgt spid="38">
                                            <p:txEl>
                                              <p:pRg st="7" end="7"/>
                                            </p:txEl>
                                          </p:spTgt>
                                        </p:tgtEl>
                                      </p:cBhvr>
                                    </p:animEffect>
                                    <p:anim calcmode="lin" valueType="num">
                                      <p:cBhvr>
                                        <p:cTn id="39" dur="1000" fill="hold"/>
                                        <p:tgtEl>
                                          <p:spTgt spid="38">
                                            <p:txEl>
                                              <p:pRg st="7" end="7"/>
                                            </p:txEl>
                                          </p:spTgt>
                                        </p:tgtEl>
                                        <p:attrNameLst>
                                          <p:attrName>ppt_x</p:attrName>
                                        </p:attrNameLst>
                                      </p:cBhvr>
                                      <p:tavLst>
                                        <p:tav tm="0">
                                          <p:val>
                                            <p:strVal val="#ppt_x"/>
                                          </p:val>
                                        </p:tav>
                                        <p:tav tm="100000">
                                          <p:val>
                                            <p:strVal val="#ppt_x"/>
                                          </p:val>
                                        </p:tav>
                                      </p:tavLst>
                                    </p:anim>
                                    <p:anim calcmode="lin" valueType="num">
                                      <p:cBhvr>
                                        <p:cTn id="40" dur="1000" fill="hold"/>
                                        <p:tgtEl>
                                          <p:spTgt spid="38">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8">
                                            <p:txEl>
                                              <p:pRg st="8" end="8"/>
                                            </p:txEl>
                                          </p:spTgt>
                                        </p:tgtEl>
                                        <p:attrNameLst>
                                          <p:attrName>style.visibility</p:attrName>
                                        </p:attrNameLst>
                                      </p:cBhvr>
                                      <p:to>
                                        <p:strVal val="visible"/>
                                      </p:to>
                                    </p:set>
                                    <p:animEffect transition="in" filter="fade">
                                      <p:cBhvr>
                                        <p:cTn id="45" dur="500"/>
                                        <p:tgtEl>
                                          <p:spTgt spid="3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形 2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45431" y="5208223"/>
            <a:ext cx="768014" cy="943868"/>
          </a:xfrm>
          <a:prstGeom prst="rect">
            <a:avLst/>
          </a:prstGeom>
        </p:spPr>
      </p:pic>
      <p:pic>
        <p:nvPicPr>
          <p:cNvPr id="30" name="图形 29"/>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3552" y="5208223"/>
            <a:ext cx="810787" cy="893455"/>
          </a:xfrm>
          <a:prstGeom prst="rect">
            <a:avLst/>
          </a:prstGeom>
        </p:spPr>
      </p:pic>
      <p:pic>
        <p:nvPicPr>
          <p:cNvPr id="32" name="图形 31"/>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5590478">
            <a:off x="8425888" y="5584099"/>
            <a:ext cx="415327" cy="313255"/>
          </a:xfrm>
          <a:prstGeom prst="rect">
            <a:avLst/>
          </a:prstGeom>
        </p:spPr>
      </p:pic>
      <p:pic>
        <p:nvPicPr>
          <p:cNvPr id="36" name="图形 35"/>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5590478" flipH="1" flipV="1">
            <a:off x="8980092" y="5120032"/>
            <a:ext cx="415327" cy="313255"/>
          </a:xfrm>
          <a:prstGeom prst="rect">
            <a:avLst/>
          </a:prstGeom>
        </p:spPr>
      </p:pic>
      <p:pic>
        <p:nvPicPr>
          <p:cNvPr id="37" name="图形 36"/>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004245" y="5563839"/>
            <a:ext cx="174775" cy="171056"/>
          </a:xfrm>
          <a:prstGeom prst="rect">
            <a:avLst/>
          </a:prstGeom>
        </p:spPr>
      </p:pic>
      <p:sp>
        <p:nvSpPr>
          <p:cNvPr id="33" name="文本框 32">
            <a:extLst>
              <a:ext uri="{FF2B5EF4-FFF2-40B4-BE49-F238E27FC236}">
                <a16:creationId xmlns:a16="http://schemas.microsoft.com/office/drawing/2014/main" id="{C9654D9E-6AF2-4997-9185-581DF9489089}"/>
              </a:ext>
            </a:extLst>
          </p:cNvPr>
          <p:cNvSpPr txBox="1"/>
          <p:nvPr/>
        </p:nvSpPr>
        <p:spPr>
          <a:xfrm flipH="1">
            <a:off x="1317381" y="1461402"/>
            <a:ext cx="9064870" cy="3662541"/>
          </a:xfrm>
          <a:prstGeom prst="rect">
            <a:avLst/>
          </a:prstGeom>
          <a:noFill/>
        </p:spPr>
        <p:txBody>
          <a:bodyPr wrap="square" rtlCol="0">
            <a:spAutoFit/>
          </a:bodyPr>
          <a:lstStyle/>
          <a:p>
            <a:r>
              <a:rPr lang="zh-CN" altLang="en-US" sz="3200" dirty="0">
                <a:latin typeface="华文新魏" panose="02010800040101010101" pitchFamily="2" charset="-122"/>
                <a:ea typeface="华文新魏" panose="02010800040101010101" pitchFamily="2" charset="-122"/>
                <a:cs typeface="+mn-ea"/>
              </a:rPr>
              <a:t>       现在的我们并没有像上一代那个经历过物质及其匮乏</a:t>
            </a:r>
            <a:r>
              <a:rPr lang="en-GB" altLang="zh-CN" sz="3200" dirty="0">
                <a:latin typeface="华文新魏" panose="02010800040101010101" pitchFamily="2" charset="-122"/>
                <a:ea typeface="华文新魏" panose="02010800040101010101" pitchFamily="2" charset="-122"/>
                <a:cs typeface="+mn-ea"/>
              </a:rPr>
              <a:t>, </a:t>
            </a:r>
            <a:r>
              <a:rPr lang="zh-CN" altLang="en-US" sz="3200" dirty="0">
                <a:latin typeface="华文新魏" panose="02010800040101010101" pitchFamily="2" charset="-122"/>
                <a:ea typeface="华文新魏" panose="02010800040101010101" pitchFamily="2" charset="-122"/>
                <a:cs typeface="+mn-ea"/>
              </a:rPr>
              <a:t>中国经济腾飞的时代 </a:t>
            </a:r>
            <a:r>
              <a:rPr lang="en-GB" altLang="zh-CN" sz="3200" dirty="0">
                <a:latin typeface="华文新魏" panose="02010800040101010101" pitchFamily="2" charset="-122"/>
                <a:ea typeface="华文新魏" panose="02010800040101010101" pitchFamily="2" charset="-122"/>
                <a:cs typeface="+mn-ea"/>
              </a:rPr>
              <a:t>,</a:t>
            </a:r>
            <a:r>
              <a:rPr lang="zh-CN" altLang="en-US" sz="3200" dirty="0">
                <a:latin typeface="华文新魏" panose="02010800040101010101" pitchFamily="2" charset="-122"/>
                <a:ea typeface="华文新魏" panose="02010800040101010101" pitchFamily="2" charset="-122"/>
                <a:cs typeface="+mn-ea"/>
              </a:rPr>
              <a:t>经历过曾经那个被人看不起的年代</a:t>
            </a:r>
            <a:r>
              <a:rPr lang="en-GB" altLang="zh-CN" sz="3200" dirty="0">
                <a:latin typeface="华文新魏" panose="02010800040101010101" pitchFamily="2" charset="-122"/>
                <a:ea typeface="华文新魏" panose="02010800040101010101" pitchFamily="2" charset="-122"/>
                <a:cs typeface="+mn-ea"/>
              </a:rPr>
              <a:t>.</a:t>
            </a:r>
          </a:p>
          <a:p>
            <a:r>
              <a:rPr lang="en-GB" altLang="zh-CN" sz="3200" dirty="0">
                <a:latin typeface="华文新魏" panose="02010800040101010101" pitchFamily="2" charset="-122"/>
                <a:ea typeface="华文新魏" panose="02010800040101010101" pitchFamily="2" charset="-122"/>
                <a:cs typeface="+mn-ea"/>
              </a:rPr>
              <a:t>	</a:t>
            </a:r>
            <a:r>
              <a:rPr lang="zh-CN" altLang="en-US" sz="3200" dirty="0">
                <a:latin typeface="华文新魏" panose="02010800040101010101" pitchFamily="2" charset="-122"/>
                <a:ea typeface="华文新魏" panose="02010800040101010101" pitchFamily="2" charset="-122"/>
                <a:cs typeface="+mn-ea"/>
              </a:rPr>
              <a:t>所以上一代人对于一些的事物观点和看法其实对于我们</a:t>
            </a:r>
            <a:r>
              <a:rPr lang="en-US" altLang="zh-CN" sz="3200" dirty="0">
                <a:latin typeface="华文新魏" panose="02010800040101010101" pitchFamily="2" charset="-122"/>
                <a:ea typeface="华文新魏" panose="02010800040101010101" pitchFamily="2" charset="-122"/>
                <a:cs typeface="+mn-ea"/>
              </a:rPr>
              <a:t>00</a:t>
            </a:r>
            <a:r>
              <a:rPr lang="zh-CN" altLang="en-US" sz="3200" dirty="0">
                <a:latin typeface="华文新魏" panose="02010800040101010101" pitchFamily="2" charset="-122"/>
                <a:ea typeface="华文新魏" panose="02010800040101010101" pitchFamily="2" charset="-122"/>
                <a:cs typeface="+mn-ea"/>
              </a:rPr>
              <a:t>后 </a:t>
            </a:r>
            <a:r>
              <a:rPr lang="en-US" altLang="zh-CN" sz="3200" dirty="0">
                <a:latin typeface="华文新魏" panose="02010800040101010101" pitchFamily="2" charset="-122"/>
                <a:ea typeface="华文新魏" panose="02010800040101010101" pitchFamily="2" charset="-122"/>
                <a:cs typeface="+mn-ea"/>
              </a:rPr>
              <a:t>z</a:t>
            </a:r>
            <a:r>
              <a:rPr lang="zh-CN" altLang="en-US" sz="3200" dirty="0">
                <a:latin typeface="华文新魏" panose="02010800040101010101" pitchFamily="2" charset="-122"/>
                <a:ea typeface="华文新魏" panose="02010800040101010101" pitchFamily="2" charset="-122"/>
                <a:cs typeface="+mn-ea"/>
              </a:rPr>
              <a:t>时代青年</a:t>
            </a:r>
            <a:r>
              <a:rPr lang="en-GB" altLang="zh-CN" sz="3200" dirty="0">
                <a:latin typeface="华文新魏" panose="02010800040101010101" pitchFamily="2" charset="-122"/>
                <a:ea typeface="华文新魏" panose="02010800040101010101" pitchFamily="2" charset="-122"/>
                <a:cs typeface="+mn-ea"/>
              </a:rPr>
              <a:t>,</a:t>
            </a:r>
            <a:r>
              <a:rPr lang="zh-CN" altLang="en-US" sz="3200" dirty="0">
                <a:latin typeface="华文新魏" panose="02010800040101010101" pitchFamily="2" charset="-122"/>
                <a:ea typeface="华文新魏" panose="02010800040101010101" pitchFamily="2" charset="-122"/>
                <a:cs typeface="+mn-ea"/>
              </a:rPr>
              <a:t>是很不能理解的</a:t>
            </a:r>
            <a:r>
              <a:rPr lang="en-GB" altLang="zh-CN" sz="3200" dirty="0">
                <a:latin typeface="华文新魏" panose="02010800040101010101" pitchFamily="2" charset="-122"/>
                <a:ea typeface="华文新魏" panose="02010800040101010101" pitchFamily="2" charset="-122"/>
                <a:cs typeface="+mn-ea"/>
              </a:rPr>
              <a:t>.</a:t>
            </a:r>
          </a:p>
          <a:p>
            <a:endParaRPr lang="en-GB" sz="3200" dirty="0">
              <a:latin typeface="华文新魏" panose="02010800040101010101" pitchFamily="2" charset="-122"/>
              <a:ea typeface="华文新魏" panose="02010800040101010101" pitchFamily="2" charset="-122"/>
              <a:cs typeface="+mn-ea"/>
            </a:endParaRPr>
          </a:p>
          <a:p>
            <a:r>
              <a:rPr lang="en-GB" altLang="zh-CN" sz="3200" dirty="0">
                <a:latin typeface="华文新魏" panose="02010800040101010101" pitchFamily="2" charset="-122"/>
                <a:ea typeface="华文新魏" panose="02010800040101010101" pitchFamily="2" charset="-122"/>
                <a:cs typeface="+mn-ea"/>
              </a:rPr>
              <a:t>	</a:t>
            </a:r>
            <a:r>
              <a:rPr lang="zh-CN" altLang="en-US" sz="3200" dirty="0">
                <a:latin typeface="华文新魏" panose="02010800040101010101" pitchFamily="2" charset="-122"/>
                <a:ea typeface="华文新魏" panose="02010800040101010101" pitchFamily="2" charset="-122"/>
                <a:cs typeface="+mn-ea"/>
              </a:rPr>
              <a:t>最大的不同是消费观的不同   </a:t>
            </a:r>
            <a:r>
              <a:rPr lang="en-GB" altLang="zh-CN" sz="4000" dirty="0">
                <a:latin typeface="华文新魏" panose="02010800040101010101" pitchFamily="2" charset="-122"/>
                <a:ea typeface="华文新魏" panose="02010800040101010101" pitchFamily="2" charset="-122"/>
                <a:cs typeface="+mn-ea"/>
              </a:rPr>
              <a:t>		     </a:t>
            </a:r>
            <a:endParaRPr lang="en-GB" sz="3200" dirty="0">
              <a:latin typeface="华文新魏" panose="02010800040101010101" pitchFamily="2" charset="-122"/>
              <a:ea typeface="华文新魏" panose="02010800040101010101" pitchFamily="2" charset="-122"/>
              <a:cs typeface="+mn-ea"/>
            </a:endParaRPr>
          </a:p>
        </p:txBody>
      </p:sp>
    </p:spTree>
    <p:extLst>
      <p:ext uri="{BB962C8B-B14F-4D97-AF65-F5344CB8AC3E}">
        <p14:creationId xmlns:p14="http://schemas.microsoft.com/office/powerpoint/2010/main" val="189098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xEl>
                                              <p:pRg st="0" end="0"/>
                                            </p:txEl>
                                          </p:spTgt>
                                        </p:tgtEl>
                                        <p:attrNameLst>
                                          <p:attrName>style.visibility</p:attrName>
                                        </p:attrNameLst>
                                      </p:cBhvr>
                                      <p:to>
                                        <p:strVal val="visible"/>
                                      </p:to>
                                    </p:set>
                                    <p:animEffect transition="in" filter="fade">
                                      <p:cBhvr>
                                        <p:cTn id="7" dur="500"/>
                                        <p:tgtEl>
                                          <p:spTgt spid="3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
                                            <p:txEl>
                                              <p:pRg st="1" end="1"/>
                                            </p:txEl>
                                          </p:spTgt>
                                        </p:tgtEl>
                                        <p:attrNameLst>
                                          <p:attrName>style.visibility</p:attrName>
                                        </p:attrNameLst>
                                      </p:cBhvr>
                                      <p:to>
                                        <p:strVal val="visible"/>
                                      </p:to>
                                    </p:set>
                                    <p:animEffect transition="in" filter="fade">
                                      <p:cBhvr>
                                        <p:cTn id="12" dur="500"/>
                                        <p:tgtEl>
                                          <p:spTgt spid="3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3">
                                            <p:txEl>
                                              <p:pRg st="3" end="3"/>
                                            </p:txEl>
                                          </p:spTgt>
                                        </p:tgtEl>
                                        <p:attrNameLst>
                                          <p:attrName>style.visibility</p:attrName>
                                        </p:attrNameLst>
                                      </p:cBhvr>
                                      <p:to>
                                        <p:strVal val="visible"/>
                                      </p:to>
                                    </p:set>
                                    <p:animEffect transition="in" filter="fade">
                                      <p:cBhvr>
                                        <p:cTn id="17" dur="1000"/>
                                        <p:tgtEl>
                                          <p:spTgt spid="33">
                                            <p:txEl>
                                              <p:pRg st="3" end="3"/>
                                            </p:txEl>
                                          </p:spTgt>
                                        </p:tgtEl>
                                      </p:cBhvr>
                                    </p:animEffect>
                                    <p:anim calcmode="lin" valueType="num">
                                      <p:cBhvr>
                                        <p:cTn id="18" dur="1000" fill="hold"/>
                                        <p:tgtEl>
                                          <p:spTgt spid="33">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形 2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45431" y="5208223"/>
            <a:ext cx="768014" cy="943868"/>
          </a:xfrm>
          <a:prstGeom prst="rect">
            <a:avLst/>
          </a:prstGeom>
        </p:spPr>
      </p:pic>
      <p:pic>
        <p:nvPicPr>
          <p:cNvPr id="30" name="图形 29"/>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33552" y="5208223"/>
            <a:ext cx="810787" cy="893455"/>
          </a:xfrm>
          <a:prstGeom prst="rect">
            <a:avLst/>
          </a:prstGeom>
        </p:spPr>
      </p:pic>
      <p:pic>
        <p:nvPicPr>
          <p:cNvPr id="32" name="图形 31"/>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5590478">
            <a:off x="8425888" y="5584099"/>
            <a:ext cx="415327" cy="313255"/>
          </a:xfrm>
          <a:prstGeom prst="rect">
            <a:avLst/>
          </a:prstGeom>
        </p:spPr>
      </p:pic>
      <p:pic>
        <p:nvPicPr>
          <p:cNvPr id="36" name="图形 35"/>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15590478" flipH="1" flipV="1">
            <a:off x="8980092" y="5120032"/>
            <a:ext cx="415327" cy="313255"/>
          </a:xfrm>
          <a:prstGeom prst="rect">
            <a:avLst/>
          </a:prstGeom>
        </p:spPr>
      </p:pic>
      <p:pic>
        <p:nvPicPr>
          <p:cNvPr id="37" name="图形 36"/>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004245" y="5563839"/>
            <a:ext cx="174775" cy="171056"/>
          </a:xfrm>
          <a:prstGeom prst="rect">
            <a:avLst/>
          </a:prstGeom>
        </p:spPr>
      </p:pic>
      <p:sp>
        <p:nvSpPr>
          <p:cNvPr id="2" name="文本框 1">
            <a:extLst>
              <a:ext uri="{FF2B5EF4-FFF2-40B4-BE49-F238E27FC236}">
                <a16:creationId xmlns:a16="http://schemas.microsoft.com/office/drawing/2014/main" id="{1DA4EE4E-F4BD-40F2-87D4-0D0A4DA4E059}"/>
              </a:ext>
            </a:extLst>
          </p:cNvPr>
          <p:cNvSpPr txBox="1"/>
          <p:nvPr/>
        </p:nvSpPr>
        <p:spPr>
          <a:xfrm>
            <a:off x="1635369" y="1813374"/>
            <a:ext cx="8062546" cy="4524315"/>
          </a:xfrm>
          <a:prstGeom prst="rect">
            <a:avLst/>
          </a:prstGeom>
          <a:noFill/>
        </p:spPr>
        <p:txBody>
          <a:bodyPr wrap="square" rtlCol="0">
            <a:spAutoFit/>
          </a:bodyPr>
          <a:lstStyle/>
          <a:p>
            <a:r>
              <a:rPr lang="zh-CN" altLang="en-US" sz="3600" dirty="0">
                <a:latin typeface="华文新魏" panose="02010800040101010101" pitchFamily="2" charset="-122"/>
                <a:ea typeface="华文新魏" panose="02010800040101010101" pitchFamily="2" charset="-122"/>
                <a:cs typeface="+mn-ea"/>
              </a:rPr>
              <a:t>我们年轻人可以试着从老一代人的视角去看待存在的问题，从他们的经历上去看这个事情</a:t>
            </a:r>
            <a:r>
              <a:rPr lang="en-GB" altLang="zh-CN" sz="3600" dirty="0">
                <a:latin typeface="华文新魏" panose="02010800040101010101" pitchFamily="2" charset="-122"/>
                <a:ea typeface="华文新魏" panose="02010800040101010101" pitchFamily="2" charset="-122"/>
                <a:cs typeface="+mn-ea"/>
              </a:rPr>
              <a:t>, </a:t>
            </a:r>
            <a:r>
              <a:rPr lang="zh-CN" altLang="en-US" sz="3600" dirty="0">
                <a:latin typeface="华文新魏" panose="02010800040101010101" pitchFamily="2" charset="-122"/>
                <a:ea typeface="华文新魏" panose="02010800040101010101" pitchFamily="2" charset="-122"/>
                <a:cs typeface="+mn-ea"/>
              </a:rPr>
              <a:t>深刻的去体会科技三定律</a:t>
            </a:r>
            <a:endParaRPr lang="en-GB" altLang="zh-CN" sz="3600" dirty="0">
              <a:latin typeface="华文新魏" panose="02010800040101010101" pitchFamily="2" charset="-122"/>
              <a:ea typeface="华文新魏" panose="02010800040101010101" pitchFamily="2" charset="-122"/>
              <a:cs typeface="+mn-ea"/>
            </a:endParaRPr>
          </a:p>
          <a:p>
            <a:r>
              <a:rPr lang="zh-CN" altLang="en-US" sz="3600" dirty="0">
                <a:latin typeface="华文新魏" panose="02010800040101010101" pitchFamily="2" charset="-122"/>
                <a:ea typeface="华文新魏" panose="02010800040101010101" pitchFamily="2" charset="-122"/>
                <a:cs typeface="+mn-ea"/>
              </a:rPr>
              <a:t>从思想上进行</a:t>
            </a:r>
            <a:r>
              <a:rPr lang="zh-CN" altLang="en-US" sz="3600" b="1" dirty="0">
                <a:latin typeface="华文新魏" panose="02010800040101010101" pitchFamily="2" charset="-122"/>
                <a:ea typeface="华文新魏" panose="02010800040101010101" pitchFamily="2" charset="-122"/>
                <a:cs typeface="+mn-ea"/>
              </a:rPr>
              <a:t>改革开放</a:t>
            </a:r>
            <a:r>
              <a:rPr lang="en-GB" altLang="zh-CN" sz="3600" dirty="0">
                <a:latin typeface="华文新魏" panose="02010800040101010101" pitchFamily="2" charset="-122"/>
                <a:ea typeface="华文新魏" panose="02010800040101010101" pitchFamily="2" charset="-122"/>
                <a:cs typeface="+mn-ea"/>
              </a:rPr>
              <a:t>,</a:t>
            </a:r>
          </a:p>
          <a:p>
            <a:endParaRPr lang="en-GB" altLang="zh-CN" sz="3600" dirty="0">
              <a:latin typeface="华文新魏" panose="02010800040101010101" pitchFamily="2" charset="-122"/>
              <a:ea typeface="华文新魏" panose="02010800040101010101" pitchFamily="2" charset="-122"/>
              <a:cs typeface="+mn-ea"/>
            </a:endParaRPr>
          </a:p>
          <a:p>
            <a:r>
              <a:rPr lang="zh-CN" altLang="en-US" sz="3600" dirty="0">
                <a:latin typeface="华文新魏" panose="02010800040101010101" pitchFamily="2" charset="-122"/>
                <a:ea typeface="华文新魏" panose="02010800040101010101" pitchFamily="2" charset="-122"/>
                <a:cs typeface="+mn-ea"/>
              </a:rPr>
              <a:t>对他们的看法和观点</a:t>
            </a:r>
            <a:endParaRPr lang="en-GB" altLang="zh-CN" sz="3600" dirty="0">
              <a:latin typeface="华文新魏" panose="02010800040101010101" pitchFamily="2" charset="-122"/>
              <a:ea typeface="华文新魏" panose="02010800040101010101" pitchFamily="2" charset="-122"/>
              <a:cs typeface="+mn-ea"/>
            </a:endParaRPr>
          </a:p>
          <a:p>
            <a:r>
              <a:rPr lang="zh-CN" altLang="en-US" sz="3600" b="1" dirty="0">
                <a:latin typeface="华文新魏" panose="02010800040101010101" pitchFamily="2" charset="-122"/>
                <a:ea typeface="华文新魏" panose="02010800040101010101" pitchFamily="2" charset="-122"/>
                <a:cs typeface="+mn-ea"/>
              </a:rPr>
              <a:t>求同存异</a:t>
            </a:r>
            <a:r>
              <a:rPr lang="en-GB" altLang="zh-CN" sz="3600" b="1" dirty="0">
                <a:latin typeface="华文新魏" panose="02010800040101010101" pitchFamily="2" charset="-122"/>
                <a:ea typeface="华文新魏" panose="02010800040101010101" pitchFamily="2" charset="-122"/>
                <a:cs typeface="+mn-ea"/>
              </a:rPr>
              <a:t>,</a:t>
            </a:r>
            <a:r>
              <a:rPr lang="zh-CN" altLang="en-US" sz="3600" b="1" dirty="0">
                <a:latin typeface="华文新魏" panose="02010800040101010101" pitchFamily="2" charset="-122"/>
                <a:ea typeface="华文新魏" panose="02010800040101010101" pitchFamily="2" charset="-122"/>
                <a:cs typeface="+mn-ea"/>
              </a:rPr>
              <a:t>相互尊重</a:t>
            </a:r>
            <a:r>
              <a:rPr lang="en-GB" altLang="zh-CN" sz="3600" b="1" dirty="0">
                <a:latin typeface="华文新魏" panose="02010800040101010101" pitchFamily="2" charset="-122"/>
                <a:ea typeface="华文新魏" panose="02010800040101010101" pitchFamily="2" charset="-122"/>
                <a:cs typeface="+mn-ea"/>
              </a:rPr>
              <a:t>,</a:t>
            </a:r>
            <a:r>
              <a:rPr lang="zh-CN" altLang="en-US" sz="3600" b="1" dirty="0">
                <a:latin typeface="华文新魏" panose="02010800040101010101" pitchFamily="2" charset="-122"/>
                <a:ea typeface="华文新魏" panose="02010800040101010101" pitchFamily="2" charset="-122"/>
                <a:cs typeface="+mn-ea"/>
              </a:rPr>
              <a:t> 学会包容</a:t>
            </a:r>
            <a:r>
              <a:rPr lang="en-GB" altLang="zh-CN" sz="3600" b="1" dirty="0">
                <a:latin typeface="华文新魏" panose="02010800040101010101" pitchFamily="2" charset="-122"/>
                <a:ea typeface="华文新魏" panose="02010800040101010101" pitchFamily="2" charset="-122"/>
                <a:cs typeface="+mn-ea"/>
              </a:rPr>
              <a:t>.</a:t>
            </a:r>
            <a:endParaRPr lang="zh-CN" altLang="en-US" sz="3600" b="1" dirty="0">
              <a:latin typeface="华文新魏" panose="02010800040101010101" pitchFamily="2" charset="-122"/>
              <a:ea typeface="华文新魏" panose="02010800040101010101" pitchFamily="2" charset="-122"/>
              <a:cs typeface="+mn-ea"/>
            </a:endParaRPr>
          </a:p>
          <a:p>
            <a:endParaRPr lang="en-GB"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Effect transition="in" filter="fade">
                                      <p:cBhvr>
                                        <p:cTn id="7" dur="500"/>
                                        <p:tgtEl>
                                          <p:spTgt spid="2">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4" end="4"/>
                                            </p:txEl>
                                          </p:spTgt>
                                        </p:tgtEl>
                                        <p:attrNameLst>
                                          <p:attrName>style.visibility</p:attrName>
                                        </p:attrNameLst>
                                      </p:cBhvr>
                                      <p:to>
                                        <p:strVal val="visible"/>
                                      </p:to>
                                    </p:set>
                                    <p:animEffect transition="in" filter="fade">
                                      <p:cBhvr>
                                        <p:cTn id="10"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象刀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vk3nhryz">
      <a:majorFont>
        <a:latin typeface="Segoe Print"/>
        <a:ea typeface="站酷快乐体2016修订版"/>
        <a:cs typeface=""/>
      </a:majorFont>
      <a:minorFont>
        <a:latin typeface="Segoe Print"/>
        <a:ea typeface="站酷快乐体2016修订版"/>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2419</TotalTime>
  <Words>385</Words>
  <Application>Microsoft Office PowerPoint</Application>
  <PresentationFormat>宽屏</PresentationFormat>
  <Paragraphs>27</Paragraphs>
  <Slides>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vt:i4>
      </vt:variant>
    </vt:vector>
  </HeadingPairs>
  <TitlesOfParts>
    <vt:vector size="13" baseType="lpstr">
      <vt:lpstr>阿里巴巴普惠体 Medium</vt:lpstr>
      <vt:lpstr>Calibri</vt:lpstr>
      <vt:lpstr>迷你简菱心</vt:lpstr>
      <vt:lpstr>Arial</vt:lpstr>
      <vt:lpstr>锐字真言体免费商用</vt:lpstr>
      <vt:lpstr>Segoe Print</vt:lpstr>
      <vt:lpstr>华文新魏</vt:lpstr>
      <vt:lpstr>象刀PPT</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象刀PPT</dc:creator>
  <cp:keywords>www.101.com</cp:keywords>
  <dc:description>象刀PPT</dc:description>
  <cp:lastModifiedBy>高 浩琦</cp:lastModifiedBy>
  <cp:revision>213</cp:revision>
  <dcterms:created xsi:type="dcterms:W3CDTF">2020-09-01T01:37:00Z</dcterms:created>
  <dcterms:modified xsi:type="dcterms:W3CDTF">2022-03-01T09:32:39Z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KSOTemplateUUID">
    <vt:lpwstr>v1.0_mb_Vd0U3ELbr6u3PtQKtUayEA==</vt:lpwstr>
  </property>
  <property fmtid="{D5CDD505-2E9C-101B-9397-08002B2CF9AE}" pid="4" name="ICV">
    <vt:lpwstr>F84142DB4EB144DE972229324AD08D65</vt:lpwstr>
  </property>
</Properties>
</file>

<file path=docProps/thumbnail.jpeg>
</file>